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2"/>
  </p:sldMasterIdLst>
  <p:notesMasterIdLst>
    <p:notesMasterId r:id="rId31"/>
  </p:notesMasterIdLst>
  <p:sldIdLst>
    <p:sldId id="256" r:id="rId23"/>
    <p:sldId id="257" r:id="rId24"/>
    <p:sldId id="259" r:id="rId25"/>
    <p:sldId id="260" r:id="rId26"/>
    <p:sldId id="264" r:id="rId27"/>
    <p:sldId id="263" r:id="rId28"/>
    <p:sldId id="262" r:id="rId29"/>
    <p:sldId id="26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43" d="100"/>
          <a:sy n="43" d="100"/>
        </p:scale>
        <p:origin x="3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4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3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2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Master" Target="slideMasters/slideMaster1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429E-A4E5-4982-8146-6AB51A11816A}" type="datetimeFigureOut">
              <a:rPr lang="en-IN" smtClean="0"/>
              <a:t>30-11-2019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EF767-51FC-4474-AC72-2414C4D9D8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0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5059" y="1656506"/>
            <a:ext cx="8197521" cy="860527"/>
          </a:xfr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4000" dirty="0" smtClean="0">
                <a:solidFill>
                  <a:schemeClr val="bg1">
                    <a:lumMod val="95000"/>
                  </a:schemeClr>
                </a:solidFill>
                <a:latin typeface="HelvLight" pitchFamily="2" charset="0"/>
              </a:defRPr>
            </a:lvl1pPr>
          </a:lstStyle>
          <a:p>
            <a:pPr marL="0" lvl="0" algn="ctr"/>
            <a:r>
              <a:rPr lang="en-US" dirty="0" smtClean="0"/>
              <a:t>Your Main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985059" y="2517033"/>
            <a:ext cx="8197521" cy="617537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pPr lvl="0"/>
            <a:r>
              <a:rPr lang="en-IN" dirty="0" smtClean="0"/>
              <a:t>Your Subtitle Goes Here</a:t>
            </a:r>
            <a:endParaRPr lang="en-IN" dirty="0"/>
          </a:p>
        </p:txBody>
      </p:sp>
      <p:cxnSp>
        <p:nvCxnSpPr>
          <p:cNvPr id="12" name="Straight Arrow Connector 11"/>
          <p:cNvCxnSpPr/>
          <p:nvPr userDrawn="1"/>
        </p:nvCxnSpPr>
        <p:spPr>
          <a:xfrm>
            <a:off x="0" y="1600549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 userDrawn="1"/>
        </p:nvCxnSpPr>
        <p:spPr>
          <a:xfrm>
            <a:off x="0" y="3195887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10" y="6273713"/>
            <a:ext cx="530398" cy="530398"/>
          </a:xfrm>
          <a:prstGeom prst="rect">
            <a:avLst/>
          </a:prstGeom>
        </p:spPr>
      </p:pic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9833252B-0D10-4272-93A8-6AF4CB7FF40E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7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9018977" y="4188306"/>
            <a:ext cx="2631705" cy="2168044"/>
            <a:chOff x="4692494" y="1877936"/>
            <a:chExt cx="3853080" cy="3174233"/>
          </a:xfrm>
          <a:solidFill>
            <a:srgbClr val="FFFFFF">
              <a:alpha val="72941"/>
            </a:srgbClr>
          </a:solidFill>
        </p:grpSpPr>
        <p:grpSp>
          <p:nvGrpSpPr>
            <p:cNvPr id="25" name="Group 24"/>
            <p:cNvGrpSpPr/>
            <p:nvPr/>
          </p:nvGrpSpPr>
          <p:grpSpPr>
            <a:xfrm>
              <a:off x="5244858" y="1877936"/>
              <a:ext cx="3300716" cy="2389283"/>
              <a:chOff x="2203924" y="1676371"/>
              <a:chExt cx="1156877" cy="837429"/>
            </a:xfrm>
            <a:grpFill/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>
                <a:off x="2203924" y="1921853"/>
                <a:ext cx="383046" cy="3830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>
                <a:off x="2465113" y="2252175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5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2600529" y="1919714"/>
                <a:ext cx="216219" cy="21621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0" name="Freeform 29"/>
              <p:cNvSpPr>
                <a:spLocks noChangeAspect="1"/>
              </p:cNvSpPr>
              <p:nvPr/>
            </p:nvSpPr>
            <p:spPr bwMode="auto">
              <a:xfrm>
                <a:off x="2239806" y="1738379"/>
                <a:ext cx="196563" cy="19656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1" name="Freeform 30"/>
              <p:cNvSpPr>
                <a:spLocks noChangeAspect="1"/>
              </p:cNvSpPr>
              <p:nvPr/>
            </p:nvSpPr>
            <p:spPr bwMode="auto">
              <a:xfrm rot="4500000">
                <a:off x="2434198" y="1700416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F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2" name="Freeform 31"/>
              <p:cNvSpPr>
                <a:spLocks noChangeAspect="1"/>
              </p:cNvSpPr>
              <p:nvPr/>
            </p:nvSpPr>
            <p:spPr bwMode="auto">
              <a:xfrm rot="1800000">
                <a:off x="2596865" y="2130341"/>
                <a:ext cx="147681" cy="14768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3" name="Freeform 32"/>
              <p:cNvSpPr>
                <a:spLocks noChangeAspect="1"/>
              </p:cNvSpPr>
              <p:nvPr/>
            </p:nvSpPr>
            <p:spPr bwMode="auto">
              <a:xfrm rot="4500000">
                <a:off x="2683674" y="1704988"/>
                <a:ext cx="237841" cy="23784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4" name="Freeform 33"/>
              <p:cNvSpPr>
                <a:spLocks noChangeAspect="1"/>
              </p:cNvSpPr>
              <p:nvPr/>
            </p:nvSpPr>
            <p:spPr bwMode="auto">
              <a:xfrm rot="3600000">
                <a:off x="2828379" y="1898940"/>
                <a:ext cx="178694" cy="17869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5" name="Freeform 34"/>
              <p:cNvSpPr>
                <a:spLocks noChangeAspect="1"/>
              </p:cNvSpPr>
              <p:nvPr/>
            </p:nvSpPr>
            <p:spPr bwMode="auto">
              <a:xfrm rot="3600000">
                <a:off x="2705577" y="2220692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6" name="Freeform 35"/>
              <p:cNvSpPr>
                <a:spLocks noChangeAspect="1"/>
              </p:cNvSpPr>
              <p:nvPr/>
            </p:nvSpPr>
            <p:spPr bwMode="auto">
              <a:xfrm rot="3600000">
                <a:off x="2776786" y="2088258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7" name="Freeform 36"/>
              <p:cNvSpPr>
                <a:spLocks noChangeAspect="1"/>
              </p:cNvSpPr>
              <p:nvPr/>
            </p:nvSpPr>
            <p:spPr bwMode="auto">
              <a:xfrm rot="3600000">
                <a:off x="2922089" y="2076503"/>
                <a:ext cx="107075" cy="10707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8" name="Freeform 37"/>
              <p:cNvSpPr>
                <a:spLocks noChangeAspect="1"/>
              </p:cNvSpPr>
              <p:nvPr/>
            </p:nvSpPr>
            <p:spPr bwMode="auto">
              <a:xfrm rot="3600000">
                <a:off x="2997265" y="2015917"/>
                <a:ext cx="88492" cy="8849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9" name="Freeform 38"/>
              <p:cNvSpPr>
                <a:spLocks noChangeAspect="1"/>
              </p:cNvSpPr>
              <p:nvPr/>
            </p:nvSpPr>
            <p:spPr bwMode="auto">
              <a:xfrm rot="2700000">
                <a:off x="3177309" y="1940409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0" name="Freeform 39"/>
              <p:cNvSpPr>
                <a:spLocks noChangeAspect="1"/>
              </p:cNvSpPr>
              <p:nvPr/>
            </p:nvSpPr>
            <p:spPr bwMode="auto">
              <a:xfrm rot="2700000">
                <a:off x="3132721" y="185855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1" name="Freeform 40"/>
              <p:cNvSpPr>
                <a:spLocks noChangeAspect="1"/>
              </p:cNvSpPr>
              <p:nvPr/>
            </p:nvSpPr>
            <p:spPr bwMode="auto">
              <a:xfrm rot="2700000">
                <a:off x="3093457" y="179799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2" name="Freeform 41"/>
              <p:cNvSpPr>
                <a:spLocks noChangeAspect="1"/>
              </p:cNvSpPr>
              <p:nvPr/>
            </p:nvSpPr>
            <p:spPr bwMode="auto">
              <a:xfrm rot="2700000">
                <a:off x="3211028" y="1890275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3" name="Freeform 42"/>
              <p:cNvSpPr>
                <a:spLocks noChangeAspect="1"/>
              </p:cNvSpPr>
              <p:nvPr/>
            </p:nvSpPr>
            <p:spPr bwMode="auto">
              <a:xfrm rot="2700000">
                <a:off x="3240976" y="1978787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4" name="Freeform 43"/>
              <p:cNvSpPr>
                <a:spLocks noChangeAspect="1"/>
              </p:cNvSpPr>
              <p:nvPr/>
            </p:nvSpPr>
            <p:spPr bwMode="auto">
              <a:xfrm rot="2700000">
                <a:off x="3249628" y="1926213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 rot="1800000">
                <a:off x="3167772" y="180842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 rot="1800000">
                <a:off x="3203221" y="1854517"/>
                <a:ext cx="41282" cy="4128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 rot="19800000">
                <a:off x="3064086" y="1691151"/>
                <a:ext cx="91698" cy="9169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8" name="Freeform 47"/>
              <p:cNvSpPr>
                <a:spLocks noChangeAspect="1"/>
              </p:cNvSpPr>
              <p:nvPr/>
            </p:nvSpPr>
            <p:spPr bwMode="auto">
              <a:xfrm rot="19800000">
                <a:off x="3152569" y="1739704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19800000">
                <a:off x="3222553" y="1792385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19800000">
                <a:off x="3240522" y="1846291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19800000">
                <a:off x="3273682" y="1896754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2" name="Freeform 51"/>
              <p:cNvSpPr>
                <a:spLocks noChangeAspect="1"/>
              </p:cNvSpPr>
              <p:nvPr/>
            </p:nvSpPr>
            <p:spPr bwMode="auto">
              <a:xfrm rot="19800000">
                <a:off x="3279672" y="181622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3" name="Freeform 52"/>
              <p:cNvSpPr>
                <a:spLocks noChangeAspect="1"/>
              </p:cNvSpPr>
              <p:nvPr/>
            </p:nvSpPr>
            <p:spPr bwMode="auto">
              <a:xfrm rot="19800000">
                <a:off x="3296310" y="1847508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4" name="Freeform 53"/>
              <p:cNvSpPr>
                <a:spLocks noChangeAspect="1"/>
              </p:cNvSpPr>
              <p:nvPr/>
            </p:nvSpPr>
            <p:spPr bwMode="auto">
              <a:xfrm rot="2700000">
                <a:off x="3300872" y="1900259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5" name="Freeform 54"/>
              <p:cNvSpPr>
                <a:spLocks noChangeAspect="1"/>
              </p:cNvSpPr>
              <p:nvPr/>
            </p:nvSpPr>
            <p:spPr bwMode="auto">
              <a:xfrm rot="2700000">
                <a:off x="3228333" y="173455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6" name="Freeform 55"/>
              <p:cNvSpPr>
                <a:spLocks noChangeAspect="1"/>
              </p:cNvSpPr>
              <p:nvPr/>
            </p:nvSpPr>
            <p:spPr bwMode="auto">
              <a:xfrm rot="2700000">
                <a:off x="3274253" y="1761836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19800000">
                <a:off x="3315610" y="181489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19800000">
                <a:off x="3324262" y="1856826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19800000">
                <a:off x="3331583" y="1789611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3600000">
                <a:off x="2912162" y="1796383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3600000">
                <a:off x="2994019" y="1887557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2" name="Freeform 61"/>
              <p:cNvSpPr>
                <a:spLocks noChangeAspect="1"/>
              </p:cNvSpPr>
              <p:nvPr/>
            </p:nvSpPr>
            <p:spPr bwMode="auto">
              <a:xfrm rot="3600000">
                <a:off x="3086806" y="1972358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3" name="Freeform 62"/>
              <p:cNvSpPr>
                <a:spLocks noChangeAspect="1"/>
              </p:cNvSpPr>
              <p:nvPr/>
            </p:nvSpPr>
            <p:spPr bwMode="auto">
              <a:xfrm rot="3600000">
                <a:off x="3018260" y="1768050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4" name="Freeform 63"/>
              <p:cNvSpPr>
                <a:spLocks noChangeAspect="1"/>
              </p:cNvSpPr>
              <p:nvPr/>
            </p:nvSpPr>
            <p:spPr bwMode="auto">
              <a:xfrm rot="3600000">
                <a:off x="3042698" y="1852383"/>
                <a:ext cx="38889" cy="3888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5" name="Freeform 64"/>
              <p:cNvSpPr>
                <a:spLocks noChangeAspect="1"/>
              </p:cNvSpPr>
              <p:nvPr/>
            </p:nvSpPr>
            <p:spPr bwMode="auto">
              <a:xfrm rot="3600000">
                <a:off x="3123941" y="1932295"/>
                <a:ext cx="42778" cy="4277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6" name="Freeform 65"/>
              <p:cNvSpPr>
                <a:spLocks noChangeAspect="1"/>
              </p:cNvSpPr>
              <p:nvPr/>
            </p:nvSpPr>
            <p:spPr bwMode="auto">
              <a:xfrm rot="3600000">
                <a:off x="2905285" y="1676371"/>
                <a:ext cx="122053" cy="12205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4692494" y="2383003"/>
              <a:ext cx="2211424" cy="2669166"/>
            </a:xfrm>
            <a:custGeom>
              <a:avLst/>
              <a:gdLst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43957 w 2211424"/>
                <a:gd name="connsiteY32" fmla="*/ 1749540 h 2669166"/>
                <a:gd name="connsiteX33" fmla="*/ 22748 w 2211424"/>
                <a:gd name="connsiteY33" fmla="*/ 1749540 h 2669166"/>
                <a:gd name="connsiteX34" fmla="*/ 24934 w 2211424"/>
                <a:gd name="connsiteY34" fmla="*/ 1744661 h 2669166"/>
                <a:gd name="connsiteX35" fmla="*/ 1844 w 2211424"/>
                <a:gd name="connsiteY35" fmla="*/ 1714572 h 2669166"/>
                <a:gd name="connsiteX36" fmla="*/ 7230 w 2211424"/>
                <a:gd name="connsiteY36" fmla="*/ 1673670 h 2669166"/>
                <a:gd name="connsiteX37" fmla="*/ 228312 w 2211424"/>
                <a:gd name="connsiteY37" fmla="*/ 1290743 h 2669166"/>
                <a:gd name="connsiteX38" fmla="*/ 277646 w 2211424"/>
                <a:gd name="connsiteY38" fmla="*/ 1180634 h 2669166"/>
                <a:gd name="connsiteX39" fmla="*/ 277647 w 2211424"/>
                <a:gd name="connsiteY39" fmla="*/ 799640 h 2669166"/>
                <a:gd name="connsiteX40" fmla="*/ 593403 w 2211424"/>
                <a:gd name="connsiteY40" fmla="*/ 37340 h 2669166"/>
                <a:gd name="connsiteX41" fmla="*/ 638660 w 2211424"/>
                <a:gd name="connsiteY41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24934 w 2211424"/>
                <a:gd name="connsiteY33" fmla="*/ 1744661 h 2669166"/>
                <a:gd name="connsiteX34" fmla="*/ 1844 w 2211424"/>
                <a:gd name="connsiteY34" fmla="*/ 1714572 h 2669166"/>
                <a:gd name="connsiteX35" fmla="*/ 7230 w 2211424"/>
                <a:gd name="connsiteY35" fmla="*/ 1673670 h 2669166"/>
                <a:gd name="connsiteX36" fmla="*/ 228312 w 2211424"/>
                <a:gd name="connsiteY36" fmla="*/ 1290743 h 2669166"/>
                <a:gd name="connsiteX37" fmla="*/ 277646 w 2211424"/>
                <a:gd name="connsiteY37" fmla="*/ 1180634 h 2669166"/>
                <a:gd name="connsiteX38" fmla="*/ 277647 w 2211424"/>
                <a:gd name="connsiteY38" fmla="*/ 799640 h 2669166"/>
                <a:gd name="connsiteX39" fmla="*/ 593403 w 2211424"/>
                <a:gd name="connsiteY39" fmla="*/ 37340 h 2669166"/>
                <a:gd name="connsiteX40" fmla="*/ 638660 w 2211424"/>
                <a:gd name="connsiteY40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1844 w 2211424"/>
                <a:gd name="connsiteY33" fmla="*/ 1714572 h 2669166"/>
                <a:gd name="connsiteX34" fmla="*/ 7230 w 2211424"/>
                <a:gd name="connsiteY34" fmla="*/ 1673670 h 2669166"/>
                <a:gd name="connsiteX35" fmla="*/ 228312 w 2211424"/>
                <a:gd name="connsiteY35" fmla="*/ 1290743 h 2669166"/>
                <a:gd name="connsiteX36" fmla="*/ 277646 w 2211424"/>
                <a:gd name="connsiteY36" fmla="*/ 1180634 h 2669166"/>
                <a:gd name="connsiteX37" fmla="*/ 277647 w 2211424"/>
                <a:gd name="connsiteY37" fmla="*/ 799640 h 2669166"/>
                <a:gd name="connsiteX38" fmla="*/ 593403 w 2211424"/>
                <a:gd name="connsiteY38" fmla="*/ 37340 h 2669166"/>
                <a:gd name="connsiteX39" fmla="*/ 638660 w 2211424"/>
                <a:gd name="connsiteY39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11424" h="2669166">
                  <a:moveTo>
                    <a:pt x="638660" y="0"/>
                  </a:moveTo>
                  <a:lnTo>
                    <a:pt x="661224" y="101610"/>
                  </a:lnTo>
                  <a:cubicBezTo>
                    <a:pt x="680344" y="142707"/>
                    <a:pt x="708012" y="179716"/>
                    <a:pt x="742201" y="210796"/>
                  </a:cubicBezTo>
                  <a:lnTo>
                    <a:pt x="756861" y="219782"/>
                  </a:lnTo>
                  <a:lnTo>
                    <a:pt x="742016" y="227842"/>
                  </a:lnTo>
                  <a:cubicBezTo>
                    <a:pt x="580146" y="337198"/>
                    <a:pt x="473719" y="522394"/>
                    <a:pt x="473718" y="732449"/>
                  </a:cubicBezTo>
                  <a:cubicBezTo>
                    <a:pt x="473719" y="1026523"/>
                    <a:pt x="682311" y="1271876"/>
                    <a:pt x="959610" y="1328619"/>
                  </a:cubicBezTo>
                  <a:lnTo>
                    <a:pt x="1208571" y="1341433"/>
                  </a:lnTo>
                  <a:cubicBezTo>
                    <a:pt x="1203823" y="1370674"/>
                    <a:pt x="1206192" y="1549348"/>
                    <a:pt x="1201445" y="1578589"/>
                  </a:cubicBezTo>
                  <a:cubicBezTo>
                    <a:pt x="1201443" y="1831094"/>
                    <a:pt x="1536170" y="1946231"/>
                    <a:pt x="1674485" y="1950399"/>
                  </a:cubicBezTo>
                  <a:cubicBezTo>
                    <a:pt x="1820067" y="1954787"/>
                    <a:pt x="1901469" y="1862888"/>
                    <a:pt x="1989562" y="1839755"/>
                  </a:cubicBezTo>
                  <a:lnTo>
                    <a:pt x="2145959" y="1774282"/>
                  </a:lnTo>
                  <a:lnTo>
                    <a:pt x="2185289" y="1763868"/>
                  </a:lnTo>
                  <a:lnTo>
                    <a:pt x="2142389" y="1844248"/>
                  </a:lnTo>
                  <a:cubicBezTo>
                    <a:pt x="2162785" y="1967477"/>
                    <a:pt x="2180740" y="2074649"/>
                    <a:pt x="2195378" y="2167852"/>
                  </a:cubicBezTo>
                  <a:lnTo>
                    <a:pt x="2211424" y="2284076"/>
                  </a:lnTo>
                  <a:lnTo>
                    <a:pt x="2160516" y="2344636"/>
                  </a:lnTo>
                  <a:cubicBezTo>
                    <a:pt x="2123534" y="2383296"/>
                    <a:pt x="2080180" y="2422865"/>
                    <a:pt x="2026625" y="2463888"/>
                  </a:cubicBezTo>
                  <a:cubicBezTo>
                    <a:pt x="1906407" y="2537232"/>
                    <a:pt x="1774536" y="2596007"/>
                    <a:pt x="1639747" y="2651141"/>
                  </a:cubicBezTo>
                  <a:lnTo>
                    <a:pt x="1595682" y="2669166"/>
                  </a:lnTo>
                  <a:lnTo>
                    <a:pt x="1396493" y="2473598"/>
                  </a:lnTo>
                  <a:lnTo>
                    <a:pt x="1212656" y="2460262"/>
                  </a:lnTo>
                  <a:lnTo>
                    <a:pt x="1198552" y="2460874"/>
                  </a:lnTo>
                  <a:cubicBezTo>
                    <a:pt x="1013432" y="2480393"/>
                    <a:pt x="822484" y="2518121"/>
                    <a:pt x="692723" y="2541283"/>
                  </a:cubicBezTo>
                  <a:cubicBezTo>
                    <a:pt x="365740" y="2541283"/>
                    <a:pt x="368576" y="2367354"/>
                    <a:pt x="401595" y="2255395"/>
                  </a:cubicBezTo>
                  <a:lnTo>
                    <a:pt x="436815" y="2170096"/>
                  </a:lnTo>
                  <a:cubicBezTo>
                    <a:pt x="413996" y="2133527"/>
                    <a:pt x="280870" y="2084655"/>
                    <a:pt x="276554" y="2055771"/>
                  </a:cubicBezTo>
                  <a:cubicBezTo>
                    <a:pt x="272238" y="2026887"/>
                    <a:pt x="417041" y="2009160"/>
                    <a:pt x="410918" y="1996794"/>
                  </a:cubicBezTo>
                  <a:cubicBezTo>
                    <a:pt x="404795" y="1984428"/>
                    <a:pt x="260062" y="2017199"/>
                    <a:pt x="239816" y="1981575"/>
                  </a:cubicBezTo>
                  <a:cubicBezTo>
                    <a:pt x="219571" y="1945951"/>
                    <a:pt x="317076" y="1820629"/>
                    <a:pt x="289445" y="1783052"/>
                  </a:cubicBezTo>
                  <a:cubicBezTo>
                    <a:pt x="200546" y="1771881"/>
                    <a:pt x="45673" y="1769948"/>
                    <a:pt x="22748" y="1749540"/>
                  </a:cubicBezTo>
                  <a:cubicBezTo>
                    <a:pt x="-177" y="1729132"/>
                    <a:pt x="4430" y="1727217"/>
                    <a:pt x="1844" y="1714572"/>
                  </a:cubicBezTo>
                  <a:cubicBezTo>
                    <a:pt x="-1725" y="1701249"/>
                    <a:pt x="-213" y="1686562"/>
                    <a:pt x="7230" y="1673670"/>
                  </a:cubicBezTo>
                  <a:lnTo>
                    <a:pt x="228312" y="1290743"/>
                  </a:lnTo>
                  <a:lnTo>
                    <a:pt x="277646" y="1180634"/>
                  </a:lnTo>
                  <a:cubicBezTo>
                    <a:pt x="277646" y="1053636"/>
                    <a:pt x="277647" y="926638"/>
                    <a:pt x="277647" y="799640"/>
                  </a:cubicBezTo>
                  <a:cubicBezTo>
                    <a:pt x="277647" y="501944"/>
                    <a:pt x="398311" y="232430"/>
                    <a:pt x="593403" y="37340"/>
                  </a:cubicBezTo>
                  <a:lnTo>
                    <a:pt x="63866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HelvLight" pitchFamily="2" charset="0"/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40312"/>
            <a:ext cx="2412123" cy="13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564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2" y="123549"/>
            <a:ext cx="10515600" cy="995915"/>
          </a:xfrm>
        </p:spPr>
        <p:txBody>
          <a:bodyPr>
            <a:normAutofit/>
          </a:bodyPr>
          <a:lstStyle>
            <a:lvl1pPr>
              <a:defRPr sz="4000">
                <a:latin typeface="Helv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01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 userDrawn="1">
            <p:custDataLst>
              <p:custData r:id="rId1"/>
            </p:custDataLst>
          </p:nvPr>
        </p:nvGrpSpPr>
        <p:grpSpPr>
          <a:xfrm>
            <a:off x="8353162" y="3982371"/>
            <a:ext cx="2431664" cy="2282731"/>
            <a:chOff x="4510685" y="2391104"/>
            <a:chExt cx="2942313" cy="2762104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548990" y="2604464"/>
              <a:ext cx="865703" cy="2548744"/>
              <a:chOff x="5540815" y="2604464"/>
              <a:chExt cx="865703" cy="2548744"/>
            </a:xfrm>
          </p:grpSpPr>
          <p:sp>
            <p:nvSpPr>
              <p:cNvPr id="14" name="Freeform 13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6587295" y="2391104"/>
              <a:ext cx="865703" cy="2548744"/>
              <a:chOff x="5540815" y="2604464"/>
              <a:chExt cx="865703" cy="2548744"/>
            </a:xfrm>
          </p:grpSpPr>
          <p:sp>
            <p:nvSpPr>
              <p:cNvPr id="12" name="Freeform 11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3" name="Freeform 12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4510685" y="2391104"/>
              <a:ext cx="865703" cy="2548744"/>
              <a:chOff x="5540815" y="2604464"/>
              <a:chExt cx="865703" cy="2548744"/>
            </a:xfrm>
          </p:grpSpPr>
          <p:sp>
            <p:nvSpPr>
              <p:cNvPr id="10" name="Freeform 9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1" name="Freeform 10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</p:grpSp>
      <p:sp>
        <p:nvSpPr>
          <p:cNvPr id="16" name="Double Bracket 15"/>
          <p:cNvSpPr>
            <a:spLocks/>
          </p:cNvSpPr>
          <p:nvPr userDrawn="1"/>
        </p:nvSpPr>
        <p:spPr>
          <a:xfrm rot="5400000">
            <a:off x="5942112" y="2344486"/>
            <a:ext cx="307777" cy="3283463"/>
          </a:xfrm>
          <a:prstGeom prst="bracketPair">
            <a:avLst>
              <a:gd name="adj" fmla="val 0"/>
            </a:avLst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0" tIns="0" rIns="0" bIns="0" rtlCol="0" anchor="t">
            <a:spAutoFit/>
          </a:bodyPr>
          <a:lstStyle/>
          <a:p>
            <a:pPr algn="ctr"/>
            <a:r>
              <a:rPr lang="en-IN" sz="2000" dirty="0" smtClean="0">
                <a:solidFill>
                  <a:schemeClr val="bg1"/>
                </a:solidFill>
                <a:latin typeface="HelvLight" pitchFamily="2" charset="0"/>
              </a:rPr>
              <a:t>https://www.next2office.com/</a:t>
            </a:r>
            <a:endParaRPr lang="en-IN" sz="2000" dirty="0">
              <a:solidFill>
                <a:schemeClr val="bg1"/>
              </a:solidFill>
              <a:latin typeface="HelvLight" pitchFamily="2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61635" y="4846689"/>
            <a:ext cx="4143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Shubham Tewari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Mobile: +91-9554-540-540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Email: drawingboard@next2office.com</a:t>
            </a:r>
            <a:endParaRPr lang="en-IN" dirty="0">
              <a:solidFill>
                <a:schemeClr val="bg1"/>
              </a:solidFill>
              <a:latin typeface="HelvLight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91111"/>
            <a:ext cx="2412123" cy="1356819"/>
          </a:xfrm>
          <a:prstGeom prst="rect">
            <a:avLst/>
          </a:prstGeom>
        </p:spPr>
      </p:pic>
      <p:grpSp>
        <p:nvGrpSpPr>
          <p:cNvPr id="19" name="Group 18"/>
          <p:cNvGrpSpPr/>
          <p:nvPr userDrawn="1"/>
        </p:nvGrpSpPr>
        <p:grpSpPr>
          <a:xfrm>
            <a:off x="0" y="1680376"/>
            <a:ext cx="12192000" cy="1595338"/>
            <a:chOff x="0" y="2605662"/>
            <a:chExt cx="12192000" cy="1595338"/>
          </a:xfrm>
        </p:grpSpPr>
        <p:grpSp>
          <p:nvGrpSpPr>
            <p:cNvPr id="20" name="Group 19"/>
            <p:cNvGrpSpPr/>
            <p:nvPr/>
          </p:nvGrpSpPr>
          <p:grpSpPr>
            <a:xfrm>
              <a:off x="0" y="2747174"/>
              <a:ext cx="12192000" cy="1363652"/>
              <a:chOff x="0" y="2879391"/>
              <a:chExt cx="12192000" cy="136365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2879391"/>
                <a:ext cx="12192000" cy="9144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40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Thank you </a:t>
                </a:r>
                <a:endParaRPr lang="en-IN" sz="40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0" y="3675272"/>
                <a:ext cx="12192000" cy="56777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8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Team DrawingBoard</a:t>
                </a:r>
                <a:endParaRPr lang="en-IN" sz="28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0" y="2605662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0" y="4201000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51076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1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435DDC2C-7DEE-4173-AFB2-BA19DB655955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8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7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 smtClean="0"/>
              <a:t>DrawingBoard PPT Addin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Human Body Basics</a:t>
            </a:r>
            <a:endParaRPr lang="en-IN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060086-9ABD-4886-9198-F3AB8609AEBE}" type="datetime3">
              <a:rPr lang="en-IN" smtClean="0"/>
              <a:t>30 November 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6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Running Athlete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2</a:t>
            </a:fld>
            <a:endParaRPr lang="en-IN" dirty="0"/>
          </a:p>
        </p:txBody>
      </p:sp>
      <p:grpSp>
        <p:nvGrpSpPr>
          <p:cNvPr id="8" name="Group 7"/>
          <p:cNvGrpSpPr/>
          <p:nvPr/>
        </p:nvGrpSpPr>
        <p:grpSpPr>
          <a:xfrm>
            <a:off x="659826" y="1051361"/>
            <a:ext cx="10682355" cy="4941356"/>
            <a:chOff x="659826" y="1051361"/>
            <a:chExt cx="10682355" cy="4941356"/>
          </a:xfrm>
        </p:grpSpPr>
        <p:sp>
          <p:nvSpPr>
            <p:cNvPr id="107" name="Freeform 106"/>
            <p:cNvSpPr>
              <a:spLocks noChangeAspect="1"/>
            </p:cNvSpPr>
            <p:nvPr/>
          </p:nvSpPr>
          <p:spPr>
            <a:xfrm>
              <a:off x="3510764" y="3871436"/>
              <a:ext cx="628175" cy="569330"/>
            </a:xfrm>
            <a:custGeom>
              <a:avLst/>
              <a:gdLst>
                <a:gd name="connsiteX0" fmla="*/ 0 w 365333"/>
                <a:gd name="connsiteY0" fmla="*/ 311921 h 311921"/>
                <a:gd name="connsiteX1" fmla="*/ 21364 w 365333"/>
                <a:gd name="connsiteY1" fmla="*/ 224327 h 311921"/>
                <a:gd name="connsiteX2" fmla="*/ 76912 w 365333"/>
                <a:gd name="connsiteY2" fmla="*/ 155961 h 311921"/>
                <a:gd name="connsiteX3" fmla="*/ 153824 w 365333"/>
                <a:gd name="connsiteY3" fmla="*/ 108959 h 311921"/>
                <a:gd name="connsiteX4" fmla="*/ 170916 w 365333"/>
                <a:gd name="connsiteY4" fmla="*/ 108959 h 311921"/>
                <a:gd name="connsiteX5" fmla="*/ 188007 w 365333"/>
                <a:gd name="connsiteY5" fmla="*/ 91867 h 311921"/>
                <a:gd name="connsiteX6" fmla="*/ 188007 w 365333"/>
                <a:gd name="connsiteY6" fmla="*/ 66230 h 311921"/>
                <a:gd name="connsiteX7" fmla="*/ 326876 w 365333"/>
                <a:gd name="connsiteY7" fmla="*/ 0 h 311921"/>
                <a:gd name="connsiteX8" fmla="*/ 365333 w 365333"/>
                <a:gd name="connsiteY8" fmla="*/ 19228 h 311921"/>
                <a:gd name="connsiteX9" fmla="*/ 363196 w 365333"/>
                <a:gd name="connsiteY9" fmla="*/ 36320 h 311921"/>
                <a:gd name="connsiteX10" fmla="*/ 254237 w 365333"/>
                <a:gd name="connsiteY10" fmla="*/ 108959 h 311921"/>
                <a:gd name="connsiteX11" fmla="*/ 177325 w 365333"/>
                <a:gd name="connsiteY11" fmla="*/ 141006 h 311921"/>
                <a:gd name="connsiteX12" fmla="*/ 102549 w 365333"/>
                <a:gd name="connsiteY12" fmla="*/ 181598 h 311921"/>
                <a:gd name="connsiteX13" fmla="*/ 34183 w 365333"/>
                <a:gd name="connsiteY13" fmla="*/ 254237 h 311921"/>
                <a:gd name="connsiteX14" fmla="*/ 0 w 365333"/>
                <a:gd name="connsiteY14" fmla="*/ 311921 h 31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5333" h="311921">
                  <a:moveTo>
                    <a:pt x="0" y="311921"/>
                  </a:moveTo>
                  <a:lnTo>
                    <a:pt x="21364" y="224327"/>
                  </a:lnTo>
                  <a:lnTo>
                    <a:pt x="76912" y="155961"/>
                  </a:lnTo>
                  <a:lnTo>
                    <a:pt x="153824" y="108959"/>
                  </a:lnTo>
                  <a:lnTo>
                    <a:pt x="170916" y="108959"/>
                  </a:lnTo>
                  <a:lnTo>
                    <a:pt x="188007" y="91867"/>
                  </a:lnTo>
                  <a:lnTo>
                    <a:pt x="188007" y="66230"/>
                  </a:lnTo>
                  <a:lnTo>
                    <a:pt x="326876" y="0"/>
                  </a:lnTo>
                  <a:lnTo>
                    <a:pt x="365333" y="19228"/>
                  </a:lnTo>
                  <a:lnTo>
                    <a:pt x="363196" y="36320"/>
                  </a:lnTo>
                  <a:lnTo>
                    <a:pt x="254237" y="108959"/>
                  </a:lnTo>
                  <a:lnTo>
                    <a:pt x="177325" y="141006"/>
                  </a:lnTo>
                  <a:lnTo>
                    <a:pt x="102549" y="181598"/>
                  </a:lnTo>
                  <a:lnTo>
                    <a:pt x="34183" y="254237"/>
                  </a:lnTo>
                  <a:lnTo>
                    <a:pt x="0" y="311921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08" name="Freeform 107"/>
            <p:cNvSpPr>
              <a:spLocks noChangeAspect="1"/>
            </p:cNvSpPr>
            <p:nvPr/>
          </p:nvSpPr>
          <p:spPr>
            <a:xfrm>
              <a:off x="3506146" y="3921291"/>
              <a:ext cx="727437" cy="532299"/>
            </a:xfrm>
            <a:custGeom>
              <a:avLst/>
              <a:gdLst>
                <a:gd name="connsiteX0" fmla="*/ 0 w 431563"/>
                <a:gd name="connsiteY0" fmla="*/ 288421 h 288421"/>
                <a:gd name="connsiteX1" fmla="*/ 59821 w 431563"/>
                <a:gd name="connsiteY1" fmla="*/ 288421 h 288421"/>
                <a:gd name="connsiteX2" fmla="*/ 115369 w 431563"/>
                <a:gd name="connsiteY2" fmla="*/ 230737 h 288421"/>
                <a:gd name="connsiteX3" fmla="*/ 175189 w 431563"/>
                <a:gd name="connsiteY3" fmla="*/ 226464 h 288421"/>
                <a:gd name="connsiteX4" fmla="*/ 294830 w 431563"/>
                <a:gd name="connsiteY4" fmla="*/ 235009 h 288421"/>
                <a:gd name="connsiteX5" fmla="*/ 331150 w 431563"/>
                <a:gd name="connsiteY5" fmla="*/ 243555 h 288421"/>
                <a:gd name="connsiteX6" fmla="*/ 329014 w 431563"/>
                <a:gd name="connsiteY6" fmla="*/ 209372 h 288421"/>
                <a:gd name="connsiteX7" fmla="*/ 322604 w 431563"/>
                <a:gd name="connsiteY7" fmla="*/ 188008 h 288421"/>
                <a:gd name="connsiteX8" fmla="*/ 307649 w 431563"/>
                <a:gd name="connsiteY8" fmla="*/ 164507 h 288421"/>
                <a:gd name="connsiteX9" fmla="*/ 322604 w 431563"/>
                <a:gd name="connsiteY9" fmla="*/ 126051 h 288421"/>
                <a:gd name="connsiteX10" fmla="*/ 350378 w 431563"/>
                <a:gd name="connsiteY10" fmla="*/ 102550 h 288421"/>
                <a:gd name="connsiteX11" fmla="*/ 386698 w 431563"/>
                <a:gd name="connsiteY11" fmla="*/ 98277 h 288421"/>
                <a:gd name="connsiteX12" fmla="*/ 405926 w 431563"/>
                <a:gd name="connsiteY12" fmla="*/ 98277 h 288421"/>
                <a:gd name="connsiteX13" fmla="*/ 431563 w 431563"/>
                <a:gd name="connsiteY13" fmla="*/ 94004 h 288421"/>
                <a:gd name="connsiteX14" fmla="*/ 429427 w 431563"/>
                <a:gd name="connsiteY14" fmla="*/ 59821 h 288421"/>
                <a:gd name="connsiteX15" fmla="*/ 423017 w 431563"/>
                <a:gd name="connsiteY15" fmla="*/ 23501 h 288421"/>
                <a:gd name="connsiteX16" fmla="*/ 367470 w 431563"/>
                <a:gd name="connsiteY16" fmla="*/ 0 h 288421"/>
                <a:gd name="connsiteX17" fmla="*/ 254238 w 431563"/>
                <a:gd name="connsiteY17" fmla="*/ 81185 h 288421"/>
                <a:gd name="connsiteX18" fmla="*/ 126051 w 431563"/>
                <a:gd name="connsiteY18" fmla="*/ 136733 h 288421"/>
                <a:gd name="connsiteX19" fmla="*/ 61957 w 431563"/>
                <a:gd name="connsiteY19" fmla="*/ 192281 h 288421"/>
                <a:gd name="connsiteX20" fmla="*/ 0 w 431563"/>
                <a:gd name="connsiteY20" fmla="*/ 288421 h 288421"/>
                <a:gd name="connsiteX0" fmla="*/ 0 w 431563"/>
                <a:gd name="connsiteY0" fmla="*/ 290710 h 290710"/>
                <a:gd name="connsiteX1" fmla="*/ 59821 w 431563"/>
                <a:gd name="connsiteY1" fmla="*/ 290710 h 290710"/>
                <a:gd name="connsiteX2" fmla="*/ 115369 w 431563"/>
                <a:gd name="connsiteY2" fmla="*/ 233026 h 290710"/>
                <a:gd name="connsiteX3" fmla="*/ 175189 w 431563"/>
                <a:gd name="connsiteY3" fmla="*/ 228753 h 290710"/>
                <a:gd name="connsiteX4" fmla="*/ 294830 w 431563"/>
                <a:gd name="connsiteY4" fmla="*/ 237298 h 290710"/>
                <a:gd name="connsiteX5" fmla="*/ 331150 w 431563"/>
                <a:gd name="connsiteY5" fmla="*/ 245844 h 290710"/>
                <a:gd name="connsiteX6" fmla="*/ 329014 w 431563"/>
                <a:gd name="connsiteY6" fmla="*/ 211661 h 290710"/>
                <a:gd name="connsiteX7" fmla="*/ 322604 w 431563"/>
                <a:gd name="connsiteY7" fmla="*/ 190297 h 290710"/>
                <a:gd name="connsiteX8" fmla="*/ 307649 w 431563"/>
                <a:gd name="connsiteY8" fmla="*/ 166796 h 290710"/>
                <a:gd name="connsiteX9" fmla="*/ 322604 w 431563"/>
                <a:gd name="connsiteY9" fmla="*/ 128340 h 290710"/>
                <a:gd name="connsiteX10" fmla="*/ 350378 w 431563"/>
                <a:gd name="connsiteY10" fmla="*/ 104839 h 290710"/>
                <a:gd name="connsiteX11" fmla="*/ 386698 w 431563"/>
                <a:gd name="connsiteY11" fmla="*/ 100566 h 290710"/>
                <a:gd name="connsiteX12" fmla="*/ 405926 w 431563"/>
                <a:gd name="connsiteY12" fmla="*/ 100566 h 290710"/>
                <a:gd name="connsiteX13" fmla="*/ 431563 w 431563"/>
                <a:gd name="connsiteY13" fmla="*/ 96293 h 290710"/>
                <a:gd name="connsiteX14" fmla="*/ 429427 w 431563"/>
                <a:gd name="connsiteY14" fmla="*/ 62110 h 290710"/>
                <a:gd name="connsiteX15" fmla="*/ 423017 w 431563"/>
                <a:gd name="connsiteY15" fmla="*/ 25790 h 290710"/>
                <a:gd name="connsiteX16" fmla="*/ 367470 w 431563"/>
                <a:gd name="connsiteY16" fmla="*/ 2289 h 290710"/>
                <a:gd name="connsiteX17" fmla="*/ 254238 w 431563"/>
                <a:gd name="connsiteY17" fmla="*/ 83474 h 290710"/>
                <a:gd name="connsiteX18" fmla="*/ 126051 w 431563"/>
                <a:gd name="connsiteY18" fmla="*/ 139022 h 290710"/>
                <a:gd name="connsiteX19" fmla="*/ 61957 w 431563"/>
                <a:gd name="connsiteY19" fmla="*/ 194570 h 290710"/>
                <a:gd name="connsiteX20" fmla="*/ 0 w 431563"/>
                <a:gd name="connsiteY20" fmla="*/ 290710 h 290710"/>
                <a:gd name="connsiteX0" fmla="*/ 0 w 431563"/>
                <a:gd name="connsiteY0" fmla="*/ 290710 h 290710"/>
                <a:gd name="connsiteX1" fmla="*/ 59821 w 431563"/>
                <a:gd name="connsiteY1" fmla="*/ 290710 h 290710"/>
                <a:gd name="connsiteX2" fmla="*/ 115369 w 431563"/>
                <a:gd name="connsiteY2" fmla="*/ 233026 h 290710"/>
                <a:gd name="connsiteX3" fmla="*/ 175189 w 431563"/>
                <a:gd name="connsiteY3" fmla="*/ 228753 h 290710"/>
                <a:gd name="connsiteX4" fmla="*/ 294830 w 431563"/>
                <a:gd name="connsiteY4" fmla="*/ 237298 h 290710"/>
                <a:gd name="connsiteX5" fmla="*/ 331150 w 431563"/>
                <a:gd name="connsiteY5" fmla="*/ 245844 h 290710"/>
                <a:gd name="connsiteX6" fmla="*/ 329014 w 431563"/>
                <a:gd name="connsiteY6" fmla="*/ 211661 h 290710"/>
                <a:gd name="connsiteX7" fmla="*/ 322604 w 431563"/>
                <a:gd name="connsiteY7" fmla="*/ 190297 h 290710"/>
                <a:gd name="connsiteX8" fmla="*/ 307649 w 431563"/>
                <a:gd name="connsiteY8" fmla="*/ 166796 h 290710"/>
                <a:gd name="connsiteX9" fmla="*/ 322604 w 431563"/>
                <a:gd name="connsiteY9" fmla="*/ 128340 h 290710"/>
                <a:gd name="connsiteX10" fmla="*/ 350378 w 431563"/>
                <a:gd name="connsiteY10" fmla="*/ 104839 h 290710"/>
                <a:gd name="connsiteX11" fmla="*/ 386698 w 431563"/>
                <a:gd name="connsiteY11" fmla="*/ 100566 h 290710"/>
                <a:gd name="connsiteX12" fmla="*/ 405926 w 431563"/>
                <a:gd name="connsiteY12" fmla="*/ 100566 h 290710"/>
                <a:gd name="connsiteX13" fmla="*/ 431563 w 431563"/>
                <a:gd name="connsiteY13" fmla="*/ 96293 h 290710"/>
                <a:gd name="connsiteX14" fmla="*/ 429427 w 431563"/>
                <a:gd name="connsiteY14" fmla="*/ 62110 h 290710"/>
                <a:gd name="connsiteX15" fmla="*/ 423017 w 431563"/>
                <a:gd name="connsiteY15" fmla="*/ 25790 h 290710"/>
                <a:gd name="connsiteX16" fmla="*/ 367470 w 431563"/>
                <a:gd name="connsiteY16" fmla="*/ 2289 h 290710"/>
                <a:gd name="connsiteX17" fmla="*/ 254238 w 431563"/>
                <a:gd name="connsiteY17" fmla="*/ 83474 h 290710"/>
                <a:gd name="connsiteX18" fmla="*/ 126051 w 431563"/>
                <a:gd name="connsiteY18" fmla="*/ 139022 h 290710"/>
                <a:gd name="connsiteX19" fmla="*/ 61957 w 431563"/>
                <a:gd name="connsiteY19" fmla="*/ 194570 h 290710"/>
                <a:gd name="connsiteX20" fmla="*/ 0 w 431563"/>
                <a:gd name="connsiteY20" fmla="*/ 290710 h 290710"/>
                <a:gd name="connsiteX0" fmla="*/ 0 w 431563"/>
                <a:gd name="connsiteY0" fmla="*/ 290710 h 290710"/>
                <a:gd name="connsiteX1" fmla="*/ 59821 w 431563"/>
                <a:gd name="connsiteY1" fmla="*/ 290710 h 290710"/>
                <a:gd name="connsiteX2" fmla="*/ 115369 w 431563"/>
                <a:gd name="connsiteY2" fmla="*/ 233026 h 290710"/>
                <a:gd name="connsiteX3" fmla="*/ 175189 w 431563"/>
                <a:gd name="connsiteY3" fmla="*/ 228753 h 290710"/>
                <a:gd name="connsiteX4" fmla="*/ 294830 w 431563"/>
                <a:gd name="connsiteY4" fmla="*/ 237298 h 290710"/>
                <a:gd name="connsiteX5" fmla="*/ 331150 w 431563"/>
                <a:gd name="connsiteY5" fmla="*/ 245844 h 290710"/>
                <a:gd name="connsiteX6" fmla="*/ 329014 w 431563"/>
                <a:gd name="connsiteY6" fmla="*/ 211661 h 290710"/>
                <a:gd name="connsiteX7" fmla="*/ 322604 w 431563"/>
                <a:gd name="connsiteY7" fmla="*/ 190297 h 290710"/>
                <a:gd name="connsiteX8" fmla="*/ 307649 w 431563"/>
                <a:gd name="connsiteY8" fmla="*/ 166796 h 290710"/>
                <a:gd name="connsiteX9" fmla="*/ 322604 w 431563"/>
                <a:gd name="connsiteY9" fmla="*/ 128340 h 290710"/>
                <a:gd name="connsiteX10" fmla="*/ 350378 w 431563"/>
                <a:gd name="connsiteY10" fmla="*/ 104839 h 290710"/>
                <a:gd name="connsiteX11" fmla="*/ 386698 w 431563"/>
                <a:gd name="connsiteY11" fmla="*/ 100566 h 290710"/>
                <a:gd name="connsiteX12" fmla="*/ 405926 w 431563"/>
                <a:gd name="connsiteY12" fmla="*/ 100566 h 290710"/>
                <a:gd name="connsiteX13" fmla="*/ 431563 w 431563"/>
                <a:gd name="connsiteY13" fmla="*/ 96293 h 290710"/>
                <a:gd name="connsiteX14" fmla="*/ 429427 w 431563"/>
                <a:gd name="connsiteY14" fmla="*/ 62110 h 290710"/>
                <a:gd name="connsiteX15" fmla="*/ 423017 w 431563"/>
                <a:gd name="connsiteY15" fmla="*/ 25790 h 290710"/>
                <a:gd name="connsiteX16" fmla="*/ 367470 w 431563"/>
                <a:gd name="connsiteY16" fmla="*/ 2289 h 290710"/>
                <a:gd name="connsiteX17" fmla="*/ 254238 w 431563"/>
                <a:gd name="connsiteY17" fmla="*/ 83474 h 290710"/>
                <a:gd name="connsiteX18" fmla="*/ 126051 w 431563"/>
                <a:gd name="connsiteY18" fmla="*/ 139022 h 290710"/>
                <a:gd name="connsiteX19" fmla="*/ 61957 w 431563"/>
                <a:gd name="connsiteY19" fmla="*/ 194570 h 290710"/>
                <a:gd name="connsiteX20" fmla="*/ 0 w 431563"/>
                <a:gd name="connsiteY20" fmla="*/ 290710 h 290710"/>
                <a:gd name="connsiteX0" fmla="*/ 2 w 431565"/>
                <a:gd name="connsiteY0" fmla="*/ 290710 h 300469"/>
                <a:gd name="connsiteX1" fmla="*/ 59823 w 431565"/>
                <a:gd name="connsiteY1" fmla="*/ 290710 h 300469"/>
                <a:gd name="connsiteX2" fmla="*/ 115371 w 431565"/>
                <a:gd name="connsiteY2" fmla="*/ 233026 h 300469"/>
                <a:gd name="connsiteX3" fmla="*/ 175191 w 431565"/>
                <a:gd name="connsiteY3" fmla="*/ 228753 h 300469"/>
                <a:gd name="connsiteX4" fmla="*/ 294832 w 431565"/>
                <a:gd name="connsiteY4" fmla="*/ 237298 h 300469"/>
                <a:gd name="connsiteX5" fmla="*/ 331152 w 431565"/>
                <a:gd name="connsiteY5" fmla="*/ 245844 h 300469"/>
                <a:gd name="connsiteX6" fmla="*/ 329016 w 431565"/>
                <a:gd name="connsiteY6" fmla="*/ 211661 h 300469"/>
                <a:gd name="connsiteX7" fmla="*/ 322606 w 431565"/>
                <a:gd name="connsiteY7" fmla="*/ 190297 h 300469"/>
                <a:gd name="connsiteX8" fmla="*/ 307651 w 431565"/>
                <a:gd name="connsiteY8" fmla="*/ 166796 h 300469"/>
                <a:gd name="connsiteX9" fmla="*/ 322606 w 431565"/>
                <a:gd name="connsiteY9" fmla="*/ 128340 h 300469"/>
                <a:gd name="connsiteX10" fmla="*/ 350380 w 431565"/>
                <a:gd name="connsiteY10" fmla="*/ 104839 h 300469"/>
                <a:gd name="connsiteX11" fmla="*/ 386700 w 431565"/>
                <a:gd name="connsiteY11" fmla="*/ 100566 h 300469"/>
                <a:gd name="connsiteX12" fmla="*/ 405928 w 431565"/>
                <a:gd name="connsiteY12" fmla="*/ 100566 h 300469"/>
                <a:gd name="connsiteX13" fmla="*/ 431565 w 431565"/>
                <a:gd name="connsiteY13" fmla="*/ 96293 h 300469"/>
                <a:gd name="connsiteX14" fmla="*/ 429429 w 431565"/>
                <a:gd name="connsiteY14" fmla="*/ 62110 h 300469"/>
                <a:gd name="connsiteX15" fmla="*/ 423019 w 431565"/>
                <a:gd name="connsiteY15" fmla="*/ 25790 h 300469"/>
                <a:gd name="connsiteX16" fmla="*/ 367472 w 431565"/>
                <a:gd name="connsiteY16" fmla="*/ 2289 h 300469"/>
                <a:gd name="connsiteX17" fmla="*/ 254240 w 431565"/>
                <a:gd name="connsiteY17" fmla="*/ 83474 h 300469"/>
                <a:gd name="connsiteX18" fmla="*/ 126053 w 431565"/>
                <a:gd name="connsiteY18" fmla="*/ 139022 h 300469"/>
                <a:gd name="connsiteX19" fmla="*/ 61959 w 431565"/>
                <a:gd name="connsiteY19" fmla="*/ 194570 h 300469"/>
                <a:gd name="connsiteX20" fmla="*/ 2 w 431565"/>
                <a:gd name="connsiteY20" fmla="*/ 290710 h 30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31565" h="300469">
                  <a:moveTo>
                    <a:pt x="2" y="290710"/>
                  </a:moveTo>
                  <a:cubicBezTo>
                    <a:pt x="-354" y="306733"/>
                    <a:pt x="40595" y="300324"/>
                    <a:pt x="59823" y="290710"/>
                  </a:cubicBezTo>
                  <a:cubicBezTo>
                    <a:pt x="79051" y="281096"/>
                    <a:pt x="96143" y="243352"/>
                    <a:pt x="115371" y="233026"/>
                  </a:cubicBezTo>
                  <a:lnTo>
                    <a:pt x="175191" y="228753"/>
                  </a:lnTo>
                  <a:lnTo>
                    <a:pt x="294832" y="237298"/>
                  </a:lnTo>
                  <a:lnTo>
                    <a:pt x="331152" y="245844"/>
                  </a:lnTo>
                  <a:lnTo>
                    <a:pt x="329016" y="211661"/>
                  </a:lnTo>
                  <a:lnTo>
                    <a:pt x="322606" y="190297"/>
                  </a:lnTo>
                  <a:lnTo>
                    <a:pt x="307651" y="166796"/>
                  </a:lnTo>
                  <a:cubicBezTo>
                    <a:pt x="307651" y="156470"/>
                    <a:pt x="315485" y="138666"/>
                    <a:pt x="322606" y="128340"/>
                  </a:cubicBezTo>
                  <a:cubicBezTo>
                    <a:pt x="329727" y="118014"/>
                    <a:pt x="338273" y="106263"/>
                    <a:pt x="350380" y="104839"/>
                  </a:cubicBezTo>
                  <a:lnTo>
                    <a:pt x="386700" y="100566"/>
                  </a:lnTo>
                  <a:lnTo>
                    <a:pt x="405928" y="100566"/>
                  </a:lnTo>
                  <a:lnTo>
                    <a:pt x="431565" y="96293"/>
                  </a:lnTo>
                  <a:lnTo>
                    <a:pt x="429429" y="62110"/>
                  </a:lnTo>
                  <a:cubicBezTo>
                    <a:pt x="428005" y="50360"/>
                    <a:pt x="433345" y="35760"/>
                    <a:pt x="423019" y="25790"/>
                  </a:cubicBezTo>
                  <a:cubicBezTo>
                    <a:pt x="412693" y="15820"/>
                    <a:pt x="395602" y="-7325"/>
                    <a:pt x="367472" y="2289"/>
                  </a:cubicBezTo>
                  <a:lnTo>
                    <a:pt x="254240" y="83474"/>
                  </a:lnTo>
                  <a:lnTo>
                    <a:pt x="126053" y="139022"/>
                  </a:lnTo>
                  <a:lnTo>
                    <a:pt x="61959" y="194570"/>
                  </a:lnTo>
                  <a:lnTo>
                    <a:pt x="2" y="290710"/>
                  </a:lnTo>
                  <a:close/>
                </a:path>
              </a:pathLst>
            </a:cu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09" name="Freeform 108"/>
            <p:cNvSpPr>
              <a:spLocks noChangeAspect="1"/>
            </p:cNvSpPr>
            <p:nvPr/>
          </p:nvSpPr>
          <p:spPr>
            <a:xfrm>
              <a:off x="4031918" y="3777738"/>
              <a:ext cx="1998639" cy="1107920"/>
            </a:xfrm>
            <a:custGeom>
              <a:avLst/>
              <a:gdLst>
                <a:gd name="connsiteX0" fmla="*/ 126050 w 1185729"/>
                <a:gd name="connsiteY0" fmla="*/ 170916 h 613160"/>
                <a:gd name="connsiteX1" fmla="*/ 166643 w 1185729"/>
                <a:gd name="connsiteY1" fmla="*/ 209372 h 613160"/>
                <a:gd name="connsiteX2" fmla="*/ 258510 w 1185729"/>
                <a:gd name="connsiteY2" fmla="*/ 224327 h 613160"/>
                <a:gd name="connsiteX3" fmla="*/ 341832 w 1185729"/>
                <a:gd name="connsiteY3" fmla="*/ 239282 h 613160"/>
                <a:gd name="connsiteX4" fmla="*/ 491383 w 1185729"/>
                <a:gd name="connsiteY4" fmla="*/ 262783 h 613160"/>
                <a:gd name="connsiteX5" fmla="*/ 534112 w 1185729"/>
                <a:gd name="connsiteY5" fmla="*/ 277738 h 613160"/>
                <a:gd name="connsiteX6" fmla="*/ 645207 w 1185729"/>
                <a:gd name="connsiteY6" fmla="*/ 335422 h 613160"/>
                <a:gd name="connsiteX7" fmla="*/ 711437 w 1185729"/>
                <a:gd name="connsiteY7" fmla="*/ 395243 h 613160"/>
                <a:gd name="connsiteX8" fmla="*/ 807578 w 1185729"/>
                <a:gd name="connsiteY8" fmla="*/ 198689 h 613160"/>
                <a:gd name="connsiteX9" fmla="*/ 807578 w 1185729"/>
                <a:gd name="connsiteY9" fmla="*/ 198689 h 613160"/>
                <a:gd name="connsiteX10" fmla="*/ 841761 w 1185729"/>
                <a:gd name="connsiteY10" fmla="*/ 96140 h 613160"/>
                <a:gd name="connsiteX11" fmla="*/ 927219 w 1185729"/>
                <a:gd name="connsiteY11" fmla="*/ 0 h 613160"/>
                <a:gd name="connsiteX12" fmla="*/ 1185729 w 1185729"/>
                <a:gd name="connsiteY12" fmla="*/ 132459 h 613160"/>
                <a:gd name="connsiteX13" fmla="*/ 1074634 w 1185729"/>
                <a:gd name="connsiteY13" fmla="*/ 341831 h 613160"/>
                <a:gd name="connsiteX14" fmla="*/ 865262 w 1185729"/>
                <a:gd name="connsiteY14" fmla="*/ 566159 h 613160"/>
                <a:gd name="connsiteX15" fmla="*/ 771258 w 1185729"/>
                <a:gd name="connsiteY15" fmla="*/ 613160 h 613160"/>
                <a:gd name="connsiteX16" fmla="*/ 388834 w 1185729"/>
                <a:gd name="connsiteY16" fmla="*/ 455063 h 613160"/>
                <a:gd name="connsiteX17" fmla="*/ 209372 w 1185729"/>
                <a:gd name="connsiteY17" fmla="*/ 354650 h 613160"/>
                <a:gd name="connsiteX18" fmla="*/ 74776 w 1185729"/>
                <a:gd name="connsiteY18" fmla="*/ 318330 h 613160"/>
                <a:gd name="connsiteX19" fmla="*/ 29910 w 1185729"/>
                <a:gd name="connsiteY19" fmla="*/ 326876 h 613160"/>
                <a:gd name="connsiteX20" fmla="*/ 0 w 1185729"/>
                <a:gd name="connsiteY20" fmla="*/ 247828 h 613160"/>
                <a:gd name="connsiteX21" fmla="*/ 8546 w 1185729"/>
                <a:gd name="connsiteY21" fmla="*/ 202962 h 613160"/>
                <a:gd name="connsiteX22" fmla="*/ 55548 w 1185729"/>
                <a:gd name="connsiteY22" fmla="*/ 183734 h 613160"/>
                <a:gd name="connsiteX23" fmla="*/ 126050 w 1185729"/>
                <a:gd name="connsiteY23" fmla="*/ 170916 h 613160"/>
                <a:gd name="connsiteX0" fmla="*/ 126050 w 1185729"/>
                <a:gd name="connsiteY0" fmla="*/ 170916 h 619986"/>
                <a:gd name="connsiteX1" fmla="*/ 166643 w 1185729"/>
                <a:gd name="connsiteY1" fmla="*/ 209372 h 619986"/>
                <a:gd name="connsiteX2" fmla="*/ 258510 w 1185729"/>
                <a:gd name="connsiteY2" fmla="*/ 224327 h 619986"/>
                <a:gd name="connsiteX3" fmla="*/ 341832 w 1185729"/>
                <a:gd name="connsiteY3" fmla="*/ 239282 h 619986"/>
                <a:gd name="connsiteX4" fmla="*/ 491383 w 1185729"/>
                <a:gd name="connsiteY4" fmla="*/ 262783 h 619986"/>
                <a:gd name="connsiteX5" fmla="*/ 534112 w 1185729"/>
                <a:gd name="connsiteY5" fmla="*/ 277738 h 619986"/>
                <a:gd name="connsiteX6" fmla="*/ 645207 w 1185729"/>
                <a:gd name="connsiteY6" fmla="*/ 335422 h 619986"/>
                <a:gd name="connsiteX7" fmla="*/ 711437 w 1185729"/>
                <a:gd name="connsiteY7" fmla="*/ 395243 h 619986"/>
                <a:gd name="connsiteX8" fmla="*/ 807578 w 1185729"/>
                <a:gd name="connsiteY8" fmla="*/ 198689 h 619986"/>
                <a:gd name="connsiteX9" fmla="*/ 807578 w 1185729"/>
                <a:gd name="connsiteY9" fmla="*/ 198689 h 619986"/>
                <a:gd name="connsiteX10" fmla="*/ 841761 w 1185729"/>
                <a:gd name="connsiteY10" fmla="*/ 96140 h 619986"/>
                <a:gd name="connsiteX11" fmla="*/ 927219 w 1185729"/>
                <a:gd name="connsiteY11" fmla="*/ 0 h 619986"/>
                <a:gd name="connsiteX12" fmla="*/ 1185729 w 1185729"/>
                <a:gd name="connsiteY12" fmla="*/ 132459 h 619986"/>
                <a:gd name="connsiteX13" fmla="*/ 1074634 w 1185729"/>
                <a:gd name="connsiteY13" fmla="*/ 341831 h 619986"/>
                <a:gd name="connsiteX14" fmla="*/ 865262 w 1185729"/>
                <a:gd name="connsiteY14" fmla="*/ 566159 h 619986"/>
                <a:gd name="connsiteX15" fmla="*/ 771258 w 1185729"/>
                <a:gd name="connsiteY15" fmla="*/ 613160 h 619986"/>
                <a:gd name="connsiteX16" fmla="*/ 388834 w 1185729"/>
                <a:gd name="connsiteY16" fmla="*/ 455063 h 619986"/>
                <a:gd name="connsiteX17" fmla="*/ 209372 w 1185729"/>
                <a:gd name="connsiteY17" fmla="*/ 354650 h 619986"/>
                <a:gd name="connsiteX18" fmla="*/ 74776 w 1185729"/>
                <a:gd name="connsiteY18" fmla="*/ 318330 h 619986"/>
                <a:gd name="connsiteX19" fmla="*/ 29910 w 1185729"/>
                <a:gd name="connsiteY19" fmla="*/ 326876 h 619986"/>
                <a:gd name="connsiteX20" fmla="*/ 0 w 1185729"/>
                <a:gd name="connsiteY20" fmla="*/ 247828 h 619986"/>
                <a:gd name="connsiteX21" fmla="*/ 8546 w 1185729"/>
                <a:gd name="connsiteY21" fmla="*/ 202962 h 619986"/>
                <a:gd name="connsiteX22" fmla="*/ 55548 w 1185729"/>
                <a:gd name="connsiteY22" fmla="*/ 183734 h 619986"/>
                <a:gd name="connsiteX23" fmla="*/ 126050 w 1185729"/>
                <a:gd name="connsiteY23" fmla="*/ 170916 h 619986"/>
                <a:gd name="connsiteX0" fmla="*/ 126050 w 1185729"/>
                <a:gd name="connsiteY0" fmla="*/ 170916 h 619986"/>
                <a:gd name="connsiteX1" fmla="*/ 166643 w 1185729"/>
                <a:gd name="connsiteY1" fmla="*/ 209372 h 619986"/>
                <a:gd name="connsiteX2" fmla="*/ 258510 w 1185729"/>
                <a:gd name="connsiteY2" fmla="*/ 224327 h 619986"/>
                <a:gd name="connsiteX3" fmla="*/ 341832 w 1185729"/>
                <a:gd name="connsiteY3" fmla="*/ 239282 h 619986"/>
                <a:gd name="connsiteX4" fmla="*/ 491383 w 1185729"/>
                <a:gd name="connsiteY4" fmla="*/ 262783 h 619986"/>
                <a:gd name="connsiteX5" fmla="*/ 534112 w 1185729"/>
                <a:gd name="connsiteY5" fmla="*/ 277738 h 619986"/>
                <a:gd name="connsiteX6" fmla="*/ 645207 w 1185729"/>
                <a:gd name="connsiteY6" fmla="*/ 335422 h 619986"/>
                <a:gd name="connsiteX7" fmla="*/ 711437 w 1185729"/>
                <a:gd name="connsiteY7" fmla="*/ 395243 h 619986"/>
                <a:gd name="connsiteX8" fmla="*/ 807578 w 1185729"/>
                <a:gd name="connsiteY8" fmla="*/ 198689 h 619986"/>
                <a:gd name="connsiteX9" fmla="*/ 807578 w 1185729"/>
                <a:gd name="connsiteY9" fmla="*/ 198689 h 619986"/>
                <a:gd name="connsiteX10" fmla="*/ 841761 w 1185729"/>
                <a:gd name="connsiteY10" fmla="*/ 96140 h 619986"/>
                <a:gd name="connsiteX11" fmla="*/ 927219 w 1185729"/>
                <a:gd name="connsiteY11" fmla="*/ 0 h 619986"/>
                <a:gd name="connsiteX12" fmla="*/ 1185729 w 1185729"/>
                <a:gd name="connsiteY12" fmla="*/ 132459 h 619986"/>
                <a:gd name="connsiteX13" fmla="*/ 1074634 w 1185729"/>
                <a:gd name="connsiteY13" fmla="*/ 341831 h 619986"/>
                <a:gd name="connsiteX14" fmla="*/ 865262 w 1185729"/>
                <a:gd name="connsiteY14" fmla="*/ 566159 h 619986"/>
                <a:gd name="connsiteX15" fmla="*/ 771258 w 1185729"/>
                <a:gd name="connsiteY15" fmla="*/ 613160 h 619986"/>
                <a:gd name="connsiteX16" fmla="*/ 388834 w 1185729"/>
                <a:gd name="connsiteY16" fmla="*/ 455063 h 619986"/>
                <a:gd name="connsiteX17" fmla="*/ 209372 w 1185729"/>
                <a:gd name="connsiteY17" fmla="*/ 354650 h 619986"/>
                <a:gd name="connsiteX18" fmla="*/ 74776 w 1185729"/>
                <a:gd name="connsiteY18" fmla="*/ 318330 h 619986"/>
                <a:gd name="connsiteX19" fmla="*/ 29910 w 1185729"/>
                <a:gd name="connsiteY19" fmla="*/ 326876 h 619986"/>
                <a:gd name="connsiteX20" fmla="*/ 0 w 1185729"/>
                <a:gd name="connsiteY20" fmla="*/ 247828 h 619986"/>
                <a:gd name="connsiteX21" fmla="*/ 8546 w 1185729"/>
                <a:gd name="connsiteY21" fmla="*/ 202962 h 619986"/>
                <a:gd name="connsiteX22" fmla="*/ 55548 w 1185729"/>
                <a:gd name="connsiteY22" fmla="*/ 183734 h 619986"/>
                <a:gd name="connsiteX23" fmla="*/ 126050 w 1185729"/>
                <a:gd name="connsiteY23" fmla="*/ 170916 h 619986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1383 w 1185729"/>
                <a:gd name="connsiteY4" fmla="*/ 262783 h 625392"/>
                <a:gd name="connsiteX5" fmla="*/ 534112 w 1185729"/>
                <a:gd name="connsiteY5" fmla="*/ 277738 h 625392"/>
                <a:gd name="connsiteX6" fmla="*/ 645207 w 1185729"/>
                <a:gd name="connsiteY6" fmla="*/ 335422 h 625392"/>
                <a:gd name="connsiteX7" fmla="*/ 711437 w 1185729"/>
                <a:gd name="connsiteY7" fmla="*/ 395243 h 625392"/>
                <a:gd name="connsiteX8" fmla="*/ 807578 w 1185729"/>
                <a:gd name="connsiteY8" fmla="*/ 198689 h 625392"/>
                <a:gd name="connsiteX9" fmla="*/ 807578 w 1185729"/>
                <a:gd name="connsiteY9" fmla="*/ 198689 h 625392"/>
                <a:gd name="connsiteX10" fmla="*/ 841761 w 1185729"/>
                <a:gd name="connsiteY10" fmla="*/ 96140 h 625392"/>
                <a:gd name="connsiteX11" fmla="*/ 927219 w 1185729"/>
                <a:gd name="connsiteY11" fmla="*/ 0 h 625392"/>
                <a:gd name="connsiteX12" fmla="*/ 1185729 w 1185729"/>
                <a:gd name="connsiteY12" fmla="*/ 132459 h 625392"/>
                <a:gd name="connsiteX13" fmla="*/ 1074634 w 1185729"/>
                <a:gd name="connsiteY13" fmla="*/ 341831 h 625392"/>
                <a:gd name="connsiteX14" fmla="*/ 890276 w 1185729"/>
                <a:gd name="connsiteY14" fmla="*/ 584225 h 625392"/>
                <a:gd name="connsiteX15" fmla="*/ 771258 w 1185729"/>
                <a:gd name="connsiteY15" fmla="*/ 613160 h 625392"/>
                <a:gd name="connsiteX16" fmla="*/ 388834 w 1185729"/>
                <a:gd name="connsiteY16" fmla="*/ 455063 h 625392"/>
                <a:gd name="connsiteX17" fmla="*/ 209372 w 1185729"/>
                <a:gd name="connsiteY17" fmla="*/ 354650 h 625392"/>
                <a:gd name="connsiteX18" fmla="*/ 74776 w 1185729"/>
                <a:gd name="connsiteY18" fmla="*/ 318330 h 625392"/>
                <a:gd name="connsiteX19" fmla="*/ 29910 w 1185729"/>
                <a:gd name="connsiteY19" fmla="*/ 326876 h 625392"/>
                <a:gd name="connsiteX20" fmla="*/ 0 w 1185729"/>
                <a:gd name="connsiteY20" fmla="*/ 247828 h 625392"/>
                <a:gd name="connsiteX21" fmla="*/ 8546 w 1185729"/>
                <a:gd name="connsiteY21" fmla="*/ 202962 h 625392"/>
                <a:gd name="connsiteX22" fmla="*/ 55548 w 1185729"/>
                <a:gd name="connsiteY22" fmla="*/ 183734 h 625392"/>
                <a:gd name="connsiteX23" fmla="*/ 126050 w 1185729"/>
                <a:gd name="connsiteY23" fmla="*/ 170916 h 625392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1383 w 1185729"/>
                <a:gd name="connsiteY4" fmla="*/ 262783 h 625392"/>
                <a:gd name="connsiteX5" fmla="*/ 534112 w 1185729"/>
                <a:gd name="connsiteY5" fmla="*/ 277738 h 625392"/>
                <a:gd name="connsiteX6" fmla="*/ 645207 w 1185729"/>
                <a:gd name="connsiteY6" fmla="*/ 335422 h 625392"/>
                <a:gd name="connsiteX7" fmla="*/ 711437 w 1185729"/>
                <a:gd name="connsiteY7" fmla="*/ 395243 h 625392"/>
                <a:gd name="connsiteX8" fmla="*/ 807578 w 1185729"/>
                <a:gd name="connsiteY8" fmla="*/ 198689 h 625392"/>
                <a:gd name="connsiteX9" fmla="*/ 807578 w 1185729"/>
                <a:gd name="connsiteY9" fmla="*/ 198689 h 625392"/>
                <a:gd name="connsiteX10" fmla="*/ 841761 w 1185729"/>
                <a:gd name="connsiteY10" fmla="*/ 96140 h 625392"/>
                <a:gd name="connsiteX11" fmla="*/ 927219 w 1185729"/>
                <a:gd name="connsiteY11" fmla="*/ 0 h 625392"/>
                <a:gd name="connsiteX12" fmla="*/ 1185729 w 1185729"/>
                <a:gd name="connsiteY12" fmla="*/ 132459 h 625392"/>
                <a:gd name="connsiteX13" fmla="*/ 1074634 w 1185729"/>
                <a:gd name="connsiteY13" fmla="*/ 341831 h 625392"/>
                <a:gd name="connsiteX14" fmla="*/ 890276 w 1185729"/>
                <a:gd name="connsiteY14" fmla="*/ 584225 h 625392"/>
                <a:gd name="connsiteX15" fmla="*/ 771258 w 1185729"/>
                <a:gd name="connsiteY15" fmla="*/ 613160 h 625392"/>
                <a:gd name="connsiteX16" fmla="*/ 388834 w 1185729"/>
                <a:gd name="connsiteY16" fmla="*/ 455063 h 625392"/>
                <a:gd name="connsiteX17" fmla="*/ 209372 w 1185729"/>
                <a:gd name="connsiteY17" fmla="*/ 354650 h 625392"/>
                <a:gd name="connsiteX18" fmla="*/ 74776 w 1185729"/>
                <a:gd name="connsiteY18" fmla="*/ 318330 h 625392"/>
                <a:gd name="connsiteX19" fmla="*/ 29910 w 1185729"/>
                <a:gd name="connsiteY19" fmla="*/ 326876 h 625392"/>
                <a:gd name="connsiteX20" fmla="*/ 0 w 1185729"/>
                <a:gd name="connsiteY20" fmla="*/ 247828 h 625392"/>
                <a:gd name="connsiteX21" fmla="*/ 8546 w 1185729"/>
                <a:gd name="connsiteY21" fmla="*/ 202962 h 625392"/>
                <a:gd name="connsiteX22" fmla="*/ 55548 w 1185729"/>
                <a:gd name="connsiteY22" fmla="*/ 183734 h 625392"/>
                <a:gd name="connsiteX23" fmla="*/ 126050 w 1185729"/>
                <a:gd name="connsiteY23" fmla="*/ 170916 h 625392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1383 w 1185729"/>
                <a:gd name="connsiteY4" fmla="*/ 262783 h 625392"/>
                <a:gd name="connsiteX5" fmla="*/ 645207 w 1185729"/>
                <a:gd name="connsiteY5" fmla="*/ 335422 h 625392"/>
                <a:gd name="connsiteX6" fmla="*/ 711437 w 1185729"/>
                <a:gd name="connsiteY6" fmla="*/ 395243 h 625392"/>
                <a:gd name="connsiteX7" fmla="*/ 807578 w 1185729"/>
                <a:gd name="connsiteY7" fmla="*/ 198689 h 625392"/>
                <a:gd name="connsiteX8" fmla="*/ 807578 w 1185729"/>
                <a:gd name="connsiteY8" fmla="*/ 198689 h 625392"/>
                <a:gd name="connsiteX9" fmla="*/ 841761 w 1185729"/>
                <a:gd name="connsiteY9" fmla="*/ 96140 h 625392"/>
                <a:gd name="connsiteX10" fmla="*/ 927219 w 1185729"/>
                <a:gd name="connsiteY10" fmla="*/ 0 h 625392"/>
                <a:gd name="connsiteX11" fmla="*/ 1185729 w 1185729"/>
                <a:gd name="connsiteY11" fmla="*/ 132459 h 625392"/>
                <a:gd name="connsiteX12" fmla="*/ 1074634 w 1185729"/>
                <a:gd name="connsiteY12" fmla="*/ 341831 h 625392"/>
                <a:gd name="connsiteX13" fmla="*/ 890276 w 1185729"/>
                <a:gd name="connsiteY13" fmla="*/ 584225 h 625392"/>
                <a:gd name="connsiteX14" fmla="*/ 771258 w 1185729"/>
                <a:gd name="connsiteY14" fmla="*/ 613160 h 625392"/>
                <a:gd name="connsiteX15" fmla="*/ 388834 w 1185729"/>
                <a:gd name="connsiteY15" fmla="*/ 455063 h 625392"/>
                <a:gd name="connsiteX16" fmla="*/ 209372 w 1185729"/>
                <a:gd name="connsiteY16" fmla="*/ 354650 h 625392"/>
                <a:gd name="connsiteX17" fmla="*/ 74776 w 1185729"/>
                <a:gd name="connsiteY17" fmla="*/ 318330 h 625392"/>
                <a:gd name="connsiteX18" fmla="*/ 29910 w 1185729"/>
                <a:gd name="connsiteY18" fmla="*/ 326876 h 625392"/>
                <a:gd name="connsiteX19" fmla="*/ 0 w 1185729"/>
                <a:gd name="connsiteY19" fmla="*/ 247828 h 625392"/>
                <a:gd name="connsiteX20" fmla="*/ 8546 w 1185729"/>
                <a:gd name="connsiteY20" fmla="*/ 202962 h 625392"/>
                <a:gd name="connsiteX21" fmla="*/ 55548 w 1185729"/>
                <a:gd name="connsiteY21" fmla="*/ 183734 h 625392"/>
                <a:gd name="connsiteX22" fmla="*/ 126050 w 1185729"/>
                <a:gd name="connsiteY22" fmla="*/ 170916 h 625392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1383 w 1185729"/>
                <a:gd name="connsiteY4" fmla="*/ 262783 h 625392"/>
                <a:gd name="connsiteX5" fmla="*/ 645207 w 1185729"/>
                <a:gd name="connsiteY5" fmla="*/ 335422 h 625392"/>
                <a:gd name="connsiteX6" fmla="*/ 711437 w 1185729"/>
                <a:gd name="connsiteY6" fmla="*/ 395243 h 625392"/>
                <a:gd name="connsiteX7" fmla="*/ 807578 w 1185729"/>
                <a:gd name="connsiteY7" fmla="*/ 198689 h 625392"/>
                <a:gd name="connsiteX8" fmla="*/ 807578 w 1185729"/>
                <a:gd name="connsiteY8" fmla="*/ 198689 h 625392"/>
                <a:gd name="connsiteX9" fmla="*/ 841761 w 1185729"/>
                <a:gd name="connsiteY9" fmla="*/ 96140 h 625392"/>
                <a:gd name="connsiteX10" fmla="*/ 927219 w 1185729"/>
                <a:gd name="connsiteY10" fmla="*/ 0 h 625392"/>
                <a:gd name="connsiteX11" fmla="*/ 1185729 w 1185729"/>
                <a:gd name="connsiteY11" fmla="*/ 132459 h 625392"/>
                <a:gd name="connsiteX12" fmla="*/ 1074634 w 1185729"/>
                <a:gd name="connsiteY12" fmla="*/ 341831 h 625392"/>
                <a:gd name="connsiteX13" fmla="*/ 890276 w 1185729"/>
                <a:gd name="connsiteY13" fmla="*/ 584225 h 625392"/>
                <a:gd name="connsiteX14" fmla="*/ 771258 w 1185729"/>
                <a:gd name="connsiteY14" fmla="*/ 613160 h 625392"/>
                <a:gd name="connsiteX15" fmla="*/ 388834 w 1185729"/>
                <a:gd name="connsiteY15" fmla="*/ 455063 h 625392"/>
                <a:gd name="connsiteX16" fmla="*/ 209372 w 1185729"/>
                <a:gd name="connsiteY16" fmla="*/ 354650 h 625392"/>
                <a:gd name="connsiteX17" fmla="*/ 74776 w 1185729"/>
                <a:gd name="connsiteY17" fmla="*/ 318330 h 625392"/>
                <a:gd name="connsiteX18" fmla="*/ 29910 w 1185729"/>
                <a:gd name="connsiteY18" fmla="*/ 326876 h 625392"/>
                <a:gd name="connsiteX19" fmla="*/ 0 w 1185729"/>
                <a:gd name="connsiteY19" fmla="*/ 247828 h 625392"/>
                <a:gd name="connsiteX20" fmla="*/ 8546 w 1185729"/>
                <a:gd name="connsiteY20" fmla="*/ 202962 h 625392"/>
                <a:gd name="connsiteX21" fmla="*/ 55548 w 1185729"/>
                <a:gd name="connsiteY21" fmla="*/ 183734 h 625392"/>
                <a:gd name="connsiteX22" fmla="*/ 126050 w 1185729"/>
                <a:gd name="connsiteY22" fmla="*/ 170916 h 625392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1383 w 1185729"/>
                <a:gd name="connsiteY4" fmla="*/ 262783 h 625392"/>
                <a:gd name="connsiteX5" fmla="*/ 645207 w 1185729"/>
                <a:gd name="connsiteY5" fmla="*/ 335422 h 625392"/>
                <a:gd name="connsiteX6" fmla="*/ 711437 w 1185729"/>
                <a:gd name="connsiteY6" fmla="*/ 395243 h 625392"/>
                <a:gd name="connsiteX7" fmla="*/ 807578 w 1185729"/>
                <a:gd name="connsiteY7" fmla="*/ 198689 h 625392"/>
                <a:gd name="connsiteX8" fmla="*/ 807578 w 1185729"/>
                <a:gd name="connsiteY8" fmla="*/ 198689 h 625392"/>
                <a:gd name="connsiteX9" fmla="*/ 841761 w 1185729"/>
                <a:gd name="connsiteY9" fmla="*/ 96140 h 625392"/>
                <a:gd name="connsiteX10" fmla="*/ 927219 w 1185729"/>
                <a:gd name="connsiteY10" fmla="*/ 0 h 625392"/>
                <a:gd name="connsiteX11" fmla="*/ 1185729 w 1185729"/>
                <a:gd name="connsiteY11" fmla="*/ 132459 h 625392"/>
                <a:gd name="connsiteX12" fmla="*/ 1074634 w 1185729"/>
                <a:gd name="connsiteY12" fmla="*/ 341831 h 625392"/>
                <a:gd name="connsiteX13" fmla="*/ 890276 w 1185729"/>
                <a:gd name="connsiteY13" fmla="*/ 584225 h 625392"/>
                <a:gd name="connsiteX14" fmla="*/ 771258 w 1185729"/>
                <a:gd name="connsiteY14" fmla="*/ 613160 h 625392"/>
                <a:gd name="connsiteX15" fmla="*/ 388834 w 1185729"/>
                <a:gd name="connsiteY15" fmla="*/ 455063 h 625392"/>
                <a:gd name="connsiteX16" fmla="*/ 209372 w 1185729"/>
                <a:gd name="connsiteY16" fmla="*/ 354650 h 625392"/>
                <a:gd name="connsiteX17" fmla="*/ 74776 w 1185729"/>
                <a:gd name="connsiteY17" fmla="*/ 318330 h 625392"/>
                <a:gd name="connsiteX18" fmla="*/ 29910 w 1185729"/>
                <a:gd name="connsiteY18" fmla="*/ 326876 h 625392"/>
                <a:gd name="connsiteX19" fmla="*/ 0 w 1185729"/>
                <a:gd name="connsiteY19" fmla="*/ 247828 h 625392"/>
                <a:gd name="connsiteX20" fmla="*/ 8546 w 1185729"/>
                <a:gd name="connsiteY20" fmla="*/ 202962 h 625392"/>
                <a:gd name="connsiteX21" fmla="*/ 55548 w 1185729"/>
                <a:gd name="connsiteY21" fmla="*/ 183734 h 625392"/>
                <a:gd name="connsiteX22" fmla="*/ 126050 w 1185729"/>
                <a:gd name="connsiteY22" fmla="*/ 170916 h 625392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8331 w 1185729"/>
                <a:gd name="connsiteY4" fmla="*/ 251666 h 625392"/>
                <a:gd name="connsiteX5" fmla="*/ 645207 w 1185729"/>
                <a:gd name="connsiteY5" fmla="*/ 335422 h 625392"/>
                <a:gd name="connsiteX6" fmla="*/ 711437 w 1185729"/>
                <a:gd name="connsiteY6" fmla="*/ 395243 h 625392"/>
                <a:gd name="connsiteX7" fmla="*/ 807578 w 1185729"/>
                <a:gd name="connsiteY7" fmla="*/ 198689 h 625392"/>
                <a:gd name="connsiteX8" fmla="*/ 807578 w 1185729"/>
                <a:gd name="connsiteY8" fmla="*/ 198689 h 625392"/>
                <a:gd name="connsiteX9" fmla="*/ 841761 w 1185729"/>
                <a:gd name="connsiteY9" fmla="*/ 96140 h 625392"/>
                <a:gd name="connsiteX10" fmla="*/ 927219 w 1185729"/>
                <a:gd name="connsiteY10" fmla="*/ 0 h 625392"/>
                <a:gd name="connsiteX11" fmla="*/ 1185729 w 1185729"/>
                <a:gd name="connsiteY11" fmla="*/ 132459 h 625392"/>
                <a:gd name="connsiteX12" fmla="*/ 1074634 w 1185729"/>
                <a:gd name="connsiteY12" fmla="*/ 341831 h 625392"/>
                <a:gd name="connsiteX13" fmla="*/ 890276 w 1185729"/>
                <a:gd name="connsiteY13" fmla="*/ 584225 h 625392"/>
                <a:gd name="connsiteX14" fmla="*/ 771258 w 1185729"/>
                <a:gd name="connsiteY14" fmla="*/ 613160 h 625392"/>
                <a:gd name="connsiteX15" fmla="*/ 388834 w 1185729"/>
                <a:gd name="connsiteY15" fmla="*/ 455063 h 625392"/>
                <a:gd name="connsiteX16" fmla="*/ 209372 w 1185729"/>
                <a:gd name="connsiteY16" fmla="*/ 354650 h 625392"/>
                <a:gd name="connsiteX17" fmla="*/ 74776 w 1185729"/>
                <a:gd name="connsiteY17" fmla="*/ 318330 h 625392"/>
                <a:gd name="connsiteX18" fmla="*/ 29910 w 1185729"/>
                <a:gd name="connsiteY18" fmla="*/ 326876 h 625392"/>
                <a:gd name="connsiteX19" fmla="*/ 0 w 1185729"/>
                <a:gd name="connsiteY19" fmla="*/ 247828 h 625392"/>
                <a:gd name="connsiteX20" fmla="*/ 8546 w 1185729"/>
                <a:gd name="connsiteY20" fmla="*/ 202962 h 625392"/>
                <a:gd name="connsiteX21" fmla="*/ 55548 w 1185729"/>
                <a:gd name="connsiteY21" fmla="*/ 183734 h 625392"/>
                <a:gd name="connsiteX22" fmla="*/ 126050 w 1185729"/>
                <a:gd name="connsiteY22" fmla="*/ 170916 h 625392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8331 w 1185729"/>
                <a:gd name="connsiteY4" fmla="*/ 251666 h 625392"/>
                <a:gd name="connsiteX5" fmla="*/ 622973 w 1185729"/>
                <a:gd name="connsiteY5" fmla="*/ 306239 h 625392"/>
                <a:gd name="connsiteX6" fmla="*/ 711437 w 1185729"/>
                <a:gd name="connsiteY6" fmla="*/ 395243 h 625392"/>
                <a:gd name="connsiteX7" fmla="*/ 807578 w 1185729"/>
                <a:gd name="connsiteY7" fmla="*/ 198689 h 625392"/>
                <a:gd name="connsiteX8" fmla="*/ 807578 w 1185729"/>
                <a:gd name="connsiteY8" fmla="*/ 198689 h 625392"/>
                <a:gd name="connsiteX9" fmla="*/ 841761 w 1185729"/>
                <a:gd name="connsiteY9" fmla="*/ 96140 h 625392"/>
                <a:gd name="connsiteX10" fmla="*/ 927219 w 1185729"/>
                <a:gd name="connsiteY10" fmla="*/ 0 h 625392"/>
                <a:gd name="connsiteX11" fmla="*/ 1185729 w 1185729"/>
                <a:gd name="connsiteY11" fmla="*/ 132459 h 625392"/>
                <a:gd name="connsiteX12" fmla="*/ 1074634 w 1185729"/>
                <a:gd name="connsiteY12" fmla="*/ 341831 h 625392"/>
                <a:gd name="connsiteX13" fmla="*/ 890276 w 1185729"/>
                <a:gd name="connsiteY13" fmla="*/ 584225 h 625392"/>
                <a:gd name="connsiteX14" fmla="*/ 771258 w 1185729"/>
                <a:gd name="connsiteY14" fmla="*/ 613160 h 625392"/>
                <a:gd name="connsiteX15" fmla="*/ 388834 w 1185729"/>
                <a:gd name="connsiteY15" fmla="*/ 455063 h 625392"/>
                <a:gd name="connsiteX16" fmla="*/ 209372 w 1185729"/>
                <a:gd name="connsiteY16" fmla="*/ 354650 h 625392"/>
                <a:gd name="connsiteX17" fmla="*/ 74776 w 1185729"/>
                <a:gd name="connsiteY17" fmla="*/ 318330 h 625392"/>
                <a:gd name="connsiteX18" fmla="*/ 29910 w 1185729"/>
                <a:gd name="connsiteY18" fmla="*/ 326876 h 625392"/>
                <a:gd name="connsiteX19" fmla="*/ 0 w 1185729"/>
                <a:gd name="connsiteY19" fmla="*/ 247828 h 625392"/>
                <a:gd name="connsiteX20" fmla="*/ 8546 w 1185729"/>
                <a:gd name="connsiteY20" fmla="*/ 202962 h 625392"/>
                <a:gd name="connsiteX21" fmla="*/ 55548 w 1185729"/>
                <a:gd name="connsiteY21" fmla="*/ 183734 h 625392"/>
                <a:gd name="connsiteX22" fmla="*/ 126050 w 1185729"/>
                <a:gd name="connsiteY22" fmla="*/ 170916 h 625392"/>
                <a:gd name="connsiteX0" fmla="*/ 126050 w 1185729"/>
                <a:gd name="connsiteY0" fmla="*/ 170916 h 625392"/>
                <a:gd name="connsiteX1" fmla="*/ 166643 w 1185729"/>
                <a:gd name="connsiteY1" fmla="*/ 209372 h 625392"/>
                <a:gd name="connsiteX2" fmla="*/ 258510 w 1185729"/>
                <a:gd name="connsiteY2" fmla="*/ 224327 h 625392"/>
                <a:gd name="connsiteX3" fmla="*/ 341832 w 1185729"/>
                <a:gd name="connsiteY3" fmla="*/ 239282 h 625392"/>
                <a:gd name="connsiteX4" fmla="*/ 498331 w 1185729"/>
                <a:gd name="connsiteY4" fmla="*/ 251666 h 625392"/>
                <a:gd name="connsiteX5" fmla="*/ 622973 w 1185729"/>
                <a:gd name="connsiteY5" fmla="*/ 306239 h 625392"/>
                <a:gd name="connsiteX6" fmla="*/ 711437 w 1185729"/>
                <a:gd name="connsiteY6" fmla="*/ 395243 h 625392"/>
                <a:gd name="connsiteX7" fmla="*/ 807578 w 1185729"/>
                <a:gd name="connsiteY7" fmla="*/ 198689 h 625392"/>
                <a:gd name="connsiteX8" fmla="*/ 807578 w 1185729"/>
                <a:gd name="connsiteY8" fmla="*/ 198689 h 625392"/>
                <a:gd name="connsiteX9" fmla="*/ 841761 w 1185729"/>
                <a:gd name="connsiteY9" fmla="*/ 96140 h 625392"/>
                <a:gd name="connsiteX10" fmla="*/ 927219 w 1185729"/>
                <a:gd name="connsiteY10" fmla="*/ 0 h 625392"/>
                <a:gd name="connsiteX11" fmla="*/ 1185729 w 1185729"/>
                <a:gd name="connsiteY11" fmla="*/ 132459 h 625392"/>
                <a:gd name="connsiteX12" fmla="*/ 1074634 w 1185729"/>
                <a:gd name="connsiteY12" fmla="*/ 341831 h 625392"/>
                <a:gd name="connsiteX13" fmla="*/ 890276 w 1185729"/>
                <a:gd name="connsiteY13" fmla="*/ 584225 h 625392"/>
                <a:gd name="connsiteX14" fmla="*/ 771258 w 1185729"/>
                <a:gd name="connsiteY14" fmla="*/ 613160 h 625392"/>
                <a:gd name="connsiteX15" fmla="*/ 388834 w 1185729"/>
                <a:gd name="connsiteY15" fmla="*/ 455063 h 625392"/>
                <a:gd name="connsiteX16" fmla="*/ 209372 w 1185729"/>
                <a:gd name="connsiteY16" fmla="*/ 354650 h 625392"/>
                <a:gd name="connsiteX17" fmla="*/ 74776 w 1185729"/>
                <a:gd name="connsiteY17" fmla="*/ 318330 h 625392"/>
                <a:gd name="connsiteX18" fmla="*/ 29910 w 1185729"/>
                <a:gd name="connsiteY18" fmla="*/ 326876 h 625392"/>
                <a:gd name="connsiteX19" fmla="*/ 0 w 1185729"/>
                <a:gd name="connsiteY19" fmla="*/ 247828 h 625392"/>
                <a:gd name="connsiteX20" fmla="*/ 8546 w 1185729"/>
                <a:gd name="connsiteY20" fmla="*/ 202962 h 625392"/>
                <a:gd name="connsiteX21" fmla="*/ 55548 w 1185729"/>
                <a:gd name="connsiteY21" fmla="*/ 183734 h 625392"/>
                <a:gd name="connsiteX22" fmla="*/ 126050 w 1185729"/>
                <a:gd name="connsiteY22" fmla="*/ 170916 h 62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5729" h="625392">
                  <a:moveTo>
                    <a:pt x="126050" y="170916"/>
                  </a:moveTo>
                  <a:lnTo>
                    <a:pt x="166643" y="209372"/>
                  </a:lnTo>
                  <a:lnTo>
                    <a:pt x="258510" y="224327"/>
                  </a:lnTo>
                  <a:cubicBezTo>
                    <a:pt x="286284" y="229312"/>
                    <a:pt x="301862" y="234726"/>
                    <a:pt x="341832" y="239282"/>
                  </a:cubicBezTo>
                  <a:cubicBezTo>
                    <a:pt x="381802" y="243839"/>
                    <a:pt x="451474" y="240507"/>
                    <a:pt x="498331" y="251666"/>
                  </a:cubicBezTo>
                  <a:cubicBezTo>
                    <a:pt x="545188" y="262825"/>
                    <a:pt x="555493" y="261464"/>
                    <a:pt x="622973" y="306239"/>
                  </a:cubicBezTo>
                  <a:cubicBezTo>
                    <a:pt x="690453" y="351014"/>
                    <a:pt x="680670" y="413168"/>
                    <a:pt x="711437" y="395243"/>
                  </a:cubicBezTo>
                  <a:cubicBezTo>
                    <a:pt x="742205" y="377318"/>
                    <a:pt x="791555" y="231448"/>
                    <a:pt x="807578" y="198689"/>
                  </a:cubicBezTo>
                  <a:lnTo>
                    <a:pt x="807578" y="198689"/>
                  </a:lnTo>
                  <a:lnTo>
                    <a:pt x="841761" y="96140"/>
                  </a:lnTo>
                  <a:lnTo>
                    <a:pt x="927219" y="0"/>
                  </a:lnTo>
                  <a:lnTo>
                    <a:pt x="1185729" y="132459"/>
                  </a:lnTo>
                  <a:lnTo>
                    <a:pt x="1074634" y="341831"/>
                  </a:lnTo>
                  <a:cubicBezTo>
                    <a:pt x="1021223" y="414114"/>
                    <a:pt x="940839" y="539004"/>
                    <a:pt x="890276" y="584225"/>
                  </a:cubicBezTo>
                  <a:cubicBezTo>
                    <a:pt x="839713" y="629446"/>
                    <a:pt x="854832" y="634687"/>
                    <a:pt x="771258" y="613160"/>
                  </a:cubicBezTo>
                  <a:cubicBezTo>
                    <a:pt x="687684" y="591633"/>
                    <a:pt x="482482" y="498148"/>
                    <a:pt x="388834" y="455063"/>
                  </a:cubicBezTo>
                  <a:lnTo>
                    <a:pt x="209372" y="354650"/>
                  </a:lnTo>
                  <a:lnTo>
                    <a:pt x="74776" y="318330"/>
                  </a:lnTo>
                  <a:lnTo>
                    <a:pt x="29910" y="326876"/>
                  </a:lnTo>
                  <a:lnTo>
                    <a:pt x="0" y="247828"/>
                  </a:lnTo>
                  <a:lnTo>
                    <a:pt x="8546" y="202962"/>
                  </a:lnTo>
                  <a:lnTo>
                    <a:pt x="55548" y="183734"/>
                  </a:lnTo>
                  <a:lnTo>
                    <a:pt x="126050" y="17091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0" name="Freeform 109"/>
            <p:cNvSpPr>
              <a:spLocks noChangeAspect="1"/>
            </p:cNvSpPr>
            <p:nvPr/>
          </p:nvSpPr>
          <p:spPr>
            <a:xfrm>
              <a:off x="6004829" y="3716694"/>
              <a:ext cx="1299886" cy="1893154"/>
            </a:xfrm>
            <a:custGeom>
              <a:avLst/>
              <a:gdLst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92935 w 771181"/>
                <a:gd name="connsiteY4" fmla="*/ 705079 h 1068636"/>
                <a:gd name="connsiteX5" fmla="*/ 425985 w 771181"/>
                <a:gd name="connsiteY5" fmla="*/ 79688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32482 w 771181"/>
                <a:gd name="connsiteY9" fmla="*/ 543499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92935 w 771181"/>
                <a:gd name="connsiteY4" fmla="*/ 705079 h 1068636"/>
                <a:gd name="connsiteX5" fmla="*/ 425985 w 771181"/>
                <a:gd name="connsiteY5" fmla="*/ 79688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32482 w 771181"/>
                <a:gd name="connsiteY9" fmla="*/ 543499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92935 w 771181"/>
                <a:gd name="connsiteY4" fmla="*/ 705079 h 1068636"/>
                <a:gd name="connsiteX5" fmla="*/ 425985 w 771181"/>
                <a:gd name="connsiteY5" fmla="*/ 79688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92935 w 771181"/>
                <a:gd name="connsiteY4" fmla="*/ 705079 h 1068636"/>
                <a:gd name="connsiteX5" fmla="*/ 425985 w 771181"/>
                <a:gd name="connsiteY5" fmla="*/ 79688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92935 w 771181"/>
                <a:gd name="connsiteY4" fmla="*/ 705079 h 1068636"/>
                <a:gd name="connsiteX5" fmla="*/ 425985 w 771181"/>
                <a:gd name="connsiteY5" fmla="*/ 79688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25985 w 771181"/>
                <a:gd name="connsiteY5" fmla="*/ 79688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571393 w 771181"/>
                <a:gd name="connsiteY9" fmla="*/ 579631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611694 w 771181"/>
                <a:gd name="connsiteY9" fmla="*/ 629659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611694 w 771181"/>
                <a:gd name="connsiteY9" fmla="*/ 629659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611694 w 771181"/>
                <a:gd name="connsiteY9" fmla="*/ 629659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  <a:gd name="connsiteX0" fmla="*/ 0 w 771181"/>
                <a:gd name="connsiteY0" fmla="*/ 150564 h 1068636"/>
                <a:gd name="connsiteX1" fmla="*/ 139547 w 771181"/>
                <a:gd name="connsiteY1" fmla="*/ 301128 h 1068636"/>
                <a:gd name="connsiteX2" fmla="*/ 249716 w 771181"/>
                <a:gd name="connsiteY2" fmla="*/ 407624 h 1068636"/>
                <a:gd name="connsiteX3" fmla="*/ 337850 w 771181"/>
                <a:gd name="connsiteY3" fmla="*/ 470053 h 1068636"/>
                <a:gd name="connsiteX4" fmla="*/ 366532 w 771181"/>
                <a:gd name="connsiteY4" fmla="*/ 681454 h 1068636"/>
                <a:gd name="connsiteX5" fmla="*/ 442661 w 771181"/>
                <a:gd name="connsiteY5" fmla="*/ 795497 h 1068636"/>
                <a:gd name="connsiteX6" fmla="*/ 510448 w 771181"/>
                <a:gd name="connsiteY6" fmla="*/ 848299 h 1068636"/>
                <a:gd name="connsiteX7" fmla="*/ 638978 w 771181"/>
                <a:gd name="connsiteY7" fmla="*/ 1068636 h 1068636"/>
                <a:gd name="connsiteX8" fmla="*/ 771181 w 771181"/>
                <a:gd name="connsiteY8" fmla="*/ 1017224 h 1068636"/>
                <a:gd name="connsiteX9" fmla="*/ 611694 w 771181"/>
                <a:gd name="connsiteY9" fmla="*/ 629659 h 1068636"/>
                <a:gd name="connsiteX10" fmla="*/ 539826 w 771181"/>
                <a:gd name="connsiteY10" fmla="*/ 392935 h 1068636"/>
                <a:gd name="connsiteX11" fmla="*/ 220337 w 771181"/>
                <a:gd name="connsiteY11" fmla="*/ 0 h 1068636"/>
                <a:gd name="connsiteX12" fmla="*/ 0 w 771181"/>
                <a:gd name="connsiteY12" fmla="*/ 150564 h 106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1181" h="1068636">
                  <a:moveTo>
                    <a:pt x="0" y="150564"/>
                  </a:moveTo>
                  <a:lnTo>
                    <a:pt x="139547" y="301128"/>
                  </a:lnTo>
                  <a:lnTo>
                    <a:pt x="249716" y="407624"/>
                  </a:lnTo>
                  <a:lnTo>
                    <a:pt x="337850" y="470053"/>
                  </a:lnTo>
                  <a:cubicBezTo>
                    <a:pt x="340875" y="537694"/>
                    <a:pt x="349064" y="627213"/>
                    <a:pt x="366532" y="681454"/>
                  </a:cubicBezTo>
                  <a:cubicBezTo>
                    <a:pt x="384000" y="735695"/>
                    <a:pt x="418675" y="767690"/>
                    <a:pt x="442661" y="795497"/>
                  </a:cubicBezTo>
                  <a:cubicBezTo>
                    <a:pt x="466647" y="823304"/>
                    <a:pt x="474949" y="803007"/>
                    <a:pt x="510448" y="848299"/>
                  </a:cubicBezTo>
                  <a:lnTo>
                    <a:pt x="638978" y="1068636"/>
                  </a:lnTo>
                  <a:lnTo>
                    <a:pt x="771181" y="1017224"/>
                  </a:lnTo>
                  <a:lnTo>
                    <a:pt x="611694" y="629659"/>
                  </a:lnTo>
                  <a:cubicBezTo>
                    <a:pt x="573135" y="525611"/>
                    <a:pt x="605052" y="497878"/>
                    <a:pt x="539826" y="392935"/>
                  </a:cubicBezTo>
                  <a:cubicBezTo>
                    <a:pt x="474600" y="287992"/>
                    <a:pt x="310308" y="40395"/>
                    <a:pt x="220337" y="0"/>
                  </a:cubicBezTo>
                  <a:lnTo>
                    <a:pt x="0" y="15056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1" name="Freeform 110"/>
            <p:cNvSpPr>
              <a:spLocks noChangeAspect="1"/>
            </p:cNvSpPr>
            <p:nvPr/>
          </p:nvSpPr>
          <p:spPr>
            <a:xfrm>
              <a:off x="5650062" y="3196239"/>
              <a:ext cx="643057" cy="440309"/>
            </a:xfrm>
            <a:custGeom>
              <a:avLst/>
              <a:gdLst>
                <a:gd name="connsiteX0" fmla="*/ 33051 w 341523"/>
                <a:gd name="connsiteY0" fmla="*/ 0 h 227682"/>
                <a:gd name="connsiteX1" fmla="*/ 124858 w 341523"/>
                <a:gd name="connsiteY1" fmla="*/ 22034 h 227682"/>
                <a:gd name="connsiteX2" fmla="*/ 212993 w 341523"/>
                <a:gd name="connsiteY2" fmla="*/ 55084 h 227682"/>
                <a:gd name="connsiteX3" fmla="*/ 290111 w 341523"/>
                <a:gd name="connsiteY3" fmla="*/ 106496 h 227682"/>
                <a:gd name="connsiteX4" fmla="*/ 341523 w 341523"/>
                <a:gd name="connsiteY4" fmla="*/ 128530 h 227682"/>
                <a:gd name="connsiteX5" fmla="*/ 319489 w 341523"/>
                <a:gd name="connsiteY5" fmla="*/ 227682 h 227682"/>
                <a:gd name="connsiteX6" fmla="*/ 99152 w 341523"/>
                <a:gd name="connsiteY6" fmla="*/ 117513 h 227682"/>
                <a:gd name="connsiteX7" fmla="*/ 0 w 341523"/>
                <a:gd name="connsiteY7" fmla="*/ 84462 h 227682"/>
                <a:gd name="connsiteX8" fmla="*/ 33051 w 341523"/>
                <a:gd name="connsiteY8" fmla="*/ 0 h 227682"/>
                <a:gd name="connsiteX0" fmla="*/ 33051 w 369337"/>
                <a:gd name="connsiteY0" fmla="*/ 0 h 227682"/>
                <a:gd name="connsiteX1" fmla="*/ 124858 w 369337"/>
                <a:gd name="connsiteY1" fmla="*/ 22034 h 227682"/>
                <a:gd name="connsiteX2" fmla="*/ 212993 w 369337"/>
                <a:gd name="connsiteY2" fmla="*/ 55084 h 227682"/>
                <a:gd name="connsiteX3" fmla="*/ 290111 w 369337"/>
                <a:gd name="connsiteY3" fmla="*/ 106496 h 227682"/>
                <a:gd name="connsiteX4" fmla="*/ 369337 w 369337"/>
                <a:gd name="connsiteY4" fmla="*/ 123314 h 227682"/>
                <a:gd name="connsiteX5" fmla="*/ 319489 w 369337"/>
                <a:gd name="connsiteY5" fmla="*/ 227682 h 227682"/>
                <a:gd name="connsiteX6" fmla="*/ 99152 w 369337"/>
                <a:gd name="connsiteY6" fmla="*/ 117513 h 227682"/>
                <a:gd name="connsiteX7" fmla="*/ 0 w 369337"/>
                <a:gd name="connsiteY7" fmla="*/ 84462 h 227682"/>
                <a:gd name="connsiteX8" fmla="*/ 33051 w 369337"/>
                <a:gd name="connsiteY8" fmla="*/ 0 h 227682"/>
                <a:gd name="connsiteX0" fmla="*/ 33051 w 369337"/>
                <a:gd name="connsiteY0" fmla="*/ 0 h 248543"/>
                <a:gd name="connsiteX1" fmla="*/ 124858 w 369337"/>
                <a:gd name="connsiteY1" fmla="*/ 22034 h 248543"/>
                <a:gd name="connsiteX2" fmla="*/ 212993 w 369337"/>
                <a:gd name="connsiteY2" fmla="*/ 55084 h 248543"/>
                <a:gd name="connsiteX3" fmla="*/ 290111 w 369337"/>
                <a:gd name="connsiteY3" fmla="*/ 106496 h 248543"/>
                <a:gd name="connsiteX4" fmla="*/ 369337 w 369337"/>
                <a:gd name="connsiteY4" fmla="*/ 123314 h 248543"/>
                <a:gd name="connsiteX5" fmla="*/ 350780 w 369337"/>
                <a:gd name="connsiteY5" fmla="*/ 248543 h 248543"/>
                <a:gd name="connsiteX6" fmla="*/ 99152 w 369337"/>
                <a:gd name="connsiteY6" fmla="*/ 117513 h 248543"/>
                <a:gd name="connsiteX7" fmla="*/ 0 w 369337"/>
                <a:gd name="connsiteY7" fmla="*/ 84462 h 248543"/>
                <a:gd name="connsiteX8" fmla="*/ 33051 w 369337"/>
                <a:gd name="connsiteY8" fmla="*/ 0 h 248543"/>
                <a:gd name="connsiteX0" fmla="*/ 45219 w 381505"/>
                <a:gd name="connsiteY0" fmla="*/ 0 h 248543"/>
                <a:gd name="connsiteX1" fmla="*/ 137026 w 381505"/>
                <a:gd name="connsiteY1" fmla="*/ 22034 h 248543"/>
                <a:gd name="connsiteX2" fmla="*/ 225161 w 381505"/>
                <a:gd name="connsiteY2" fmla="*/ 55084 h 248543"/>
                <a:gd name="connsiteX3" fmla="*/ 302279 w 381505"/>
                <a:gd name="connsiteY3" fmla="*/ 106496 h 248543"/>
                <a:gd name="connsiteX4" fmla="*/ 381505 w 381505"/>
                <a:gd name="connsiteY4" fmla="*/ 123314 h 248543"/>
                <a:gd name="connsiteX5" fmla="*/ 362948 w 381505"/>
                <a:gd name="connsiteY5" fmla="*/ 248543 h 248543"/>
                <a:gd name="connsiteX6" fmla="*/ 111320 w 381505"/>
                <a:gd name="connsiteY6" fmla="*/ 117513 h 248543"/>
                <a:gd name="connsiteX7" fmla="*/ 0 w 381505"/>
                <a:gd name="connsiteY7" fmla="*/ 80985 h 248543"/>
                <a:gd name="connsiteX8" fmla="*/ 45219 w 381505"/>
                <a:gd name="connsiteY8" fmla="*/ 0 h 248543"/>
                <a:gd name="connsiteX0" fmla="*/ 45219 w 381505"/>
                <a:gd name="connsiteY0" fmla="*/ 0 h 248543"/>
                <a:gd name="connsiteX1" fmla="*/ 137026 w 381505"/>
                <a:gd name="connsiteY1" fmla="*/ 22034 h 248543"/>
                <a:gd name="connsiteX2" fmla="*/ 225161 w 381505"/>
                <a:gd name="connsiteY2" fmla="*/ 55084 h 248543"/>
                <a:gd name="connsiteX3" fmla="*/ 317924 w 381505"/>
                <a:gd name="connsiteY3" fmla="*/ 103019 h 248543"/>
                <a:gd name="connsiteX4" fmla="*/ 381505 w 381505"/>
                <a:gd name="connsiteY4" fmla="*/ 123314 h 248543"/>
                <a:gd name="connsiteX5" fmla="*/ 362948 w 381505"/>
                <a:gd name="connsiteY5" fmla="*/ 248543 h 248543"/>
                <a:gd name="connsiteX6" fmla="*/ 111320 w 381505"/>
                <a:gd name="connsiteY6" fmla="*/ 117513 h 248543"/>
                <a:gd name="connsiteX7" fmla="*/ 0 w 381505"/>
                <a:gd name="connsiteY7" fmla="*/ 80985 h 248543"/>
                <a:gd name="connsiteX8" fmla="*/ 45219 w 381505"/>
                <a:gd name="connsiteY8" fmla="*/ 0 h 24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505" h="248543">
                  <a:moveTo>
                    <a:pt x="45219" y="0"/>
                  </a:moveTo>
                  <a:lnTo>
                    <a:pt x="137026" y="22034"/>
                  </a:lnTo>
                  <a:lnTo>
                    <a:pt x="225161" y="55084"/>
                  </a:lnTo>
                  <a:lnTo>
                    <a:pt x="317924" y="103019"/>
                  </a:lnTo>
                  <a:lnTo>
                    <a:pt x="381505" y="123314"/>
                  </a:lnTo>
                  <a:lnTo>
                    <a:pt x="362948" y="248543"/>
                  </a:lnTo>
                  <a:lnTo>
                    <a:pt x="111320" y="117513"/>
                  </a:lnTo>
                  <a:lnTo>
                    <a:pt x="0" y="80985"/>
                  </a:lnTo>
                  <a:lnTo>
                    <a:pt x="45219" y="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>
            <a:xfrm>
              <a:off x="5410595" y="3345869"/>
              <a:ext cx="1250367" cy="995371"/>
            </a:xfrm>
            <a:custGeom>
              <a:avLst/>
              <a:gdLst>
                <a:gd name="connsiteX0" fmla="*/ 135875 w 741803"/>
                <a:gd name="connsiteY0" fmla="*/ 0 h 561861"/>
                <a:gd name="connsiteX1" fmla="*/ 106497 w 741803"/>
                <a:gd name="connsiteY1" fmla="*/ 47740 h 561861"/>
                <a:gd name="connsiteX2" fmla="*/ 88135 w 741803"/>
                <a:gd name="connsiteY2" fmla="*/ 106497 h 561861"/>
                <a:gd name="connsiteX3" fmla="*/ 91807 w 741803"/>
                <a:gd name="connsiteY3" fmla="*/ 179943 h 561861"/>
                <a:gd name="connsiteX4" fmla="*/ 0 w 741803"/>
                <a:gd name="connsiteY4" fmla="*/ 345196 h 561861"/>
                <a:gd name="connsiteX5" fmla="*/ 348868 w 741803"/>
                <a:gd name="connsiteY5" fmla="*/ 536155 h 561861"/>
                <a:gd name="connsiteX6" fmla="*/ 378246 w 741803"/>
                <a:gd name="connsiteY6" fmla="*/ 448020 h 561861"/>
                <a:gd name="connsiteX7" fmla="*/ 492087 w 741803"/>
                <a:gd name="connsiteY7" fmla="*/ 561861 h 561861"/>
                <a:gd name="connsiteX8" fmla="*/ 741803 w 741803"/>
                <a:gd name="connsiteY8" fmla="*/ 341523 h 561861"/>
                <a:gd name="connsiteX9" fmla="*/ 539827 w 741803"/>
                <a:gd name="connsiteY9" fmla="*/ 150564 h 561861"/>
                <a:gd name="connsiteX10" fmla="*/ 444347 w 741803"/>
                <a:gd name="connsiteY10" fmla="*/ 139547 h 561861"/>
                <a:gd name="connsiteX11" fmla="*/ 279094 w 741803"/>
                <a:gd name="connsiteY11" fmla="*/ 44068 h 561861"/>
                <a:gd name="connsiteX12" fmla="*/ 201976 w 741803"/>
                <a:gd name="connsiteY12" fmla="*/ 11017 h 561861"/>
                <a:gd name="connsiteX13" fmla="*/ 135875 w 741803"/>
                <a:gd name="connsiteY13" fmla="*/ 0 h 561861"/>
                <a:gd name="connsiteX0" fmla="*/ 135875 w 741803"/>
                <a:gd name="connsiteY0" fmla="*/ 0 h 561861"/>
                <a:gd name="connsiteX1" fmla="*/ 106497 w 741803"/>
                <a:gd name="connsiteY1" fmla="*/ 47740 h 561861"/>
                <a:gd name="connsiteX2" fmla="*/ 88135 w 741803"/>
                <a:gd name="connsiteY2" fmla="*/ 106497 h 561861"/>
                <a:gd name="connsiteX3" fmla="*/ 91807 w 741803"/>
                <a:gd name="connsiteY3" fmla="*/ 179943 h 561861"/>
                <a:gd name="connsiteX4" fmla="*/ 0 w 741803"/>
                <a:gd name="connsiteY4" fmla="*/ 345196 h 561861"/>
                <a:gd name="connsiteX5" fmla="*/ 348868 w 741803"/>
                <a:gd name="connsiteY5" fmla="*/ 536155 h 561861"/>
                <a:gd name="connsiteX6" fmla="*/ 378246 w 741803"/>
                <a:gd name="connsiteY6" fmla="*/ 448020 h 561861"/>
                <a:gd name="connsiteX7" fmla="*/ 492087 w 741803"/>
                <a:gd name="connsiteY7" fmla="*/ 561861 h 561861"/>
                <a:gd name="connsiteX8" fmla="*/ 741803 w 741803"/>
                <a:gd name="connsiteY8" fmla="*/ 341523 h 561861"/>
                <a:gd name="connsiteX9" fmla="*/ 539827 w 741803"/>
                <a:gd name="connsiteY9" fmla="*/ 150564 h 561861"/>
                <a:gd name="connsiteX10" fmla="*/ 474659 w 741803"/>
                <a:gd name="connsiteY10" fmla="*/ 134495 h 561861"/>
                <a:gd name="connsiteX11" fmla="*/ 279094 w 741803"/>
                <a:gd name="connsiteY11" fmla="*/ 44068 h 561861"/>
                <a:gd name="connsiteX12" fmla="*/ 201976 w 741803"/>
                <a:gd name="connsiteY12" fmla="*/ 11017 h 561861"/>
                <a:gd name="connsiteX13" fmla="*/ 135875 w 741803"/>
                <a:gd name="connsiteY13" fmla="*/ 0 h 561861"/>
                <a:gd name="connsiteX0" fmla="*/ 135875 w 741803"/>
                <a:gd name="connsiteY0" fmla="*/ 0 h 561861"/>
                <a:gd name="connsiteX1" fmla="*/ 106497 w 741803"/>
                <a:gd name="connsiteY1" fmla="*/ 47740 h 561861"/>
                <a:gd name="connsiteX2" fmla="*/ 88135 w 741803"/>
                <a:gd name="connsiteY2" fmla="*/ 106497 h 561861"/>
                <a:gd name="connsiteX3" fmla="*/ 91807 w 741803"/>
                <a:gd name="connsiteY3" fmla="*/ 179943 h 561861"/>
                <a:gd name="connsiteX4" fmla="*/ 0 w 741803"/>
                <a:gd name="connsiteY4" fmla="*/ 345196 h 561861"/>
                <a:gd name="connsiteX5" fmla="*/ 348868 w 741803"/>
                <a:gd name="connsiteY5" fmla="*/ 536155 h 561861"/>
                <a:gd name="connsiteX6" fmla="*/ 378246 w 741803"/>
                <a:gd name="connsiteY6" fmla="*/ 448020 h 561861"/>
                <a:gd name="connsiteX7" fmla="*/ 492087 w 741803"/>
                <a:gd name="connsiteY7" fmla="*/ 561861 h 561861"/>
                <a:gd name="connsiteX8" fmla="*/ 741803 w 741803"/>
                <a:gd name="connsiteY8" fmla="*/ 341523 h 561861"/>
                <a:gd name="connsiteX9" fmla="*/ 494360 w 741803"/>
                <a:gd name="connsiteY9" fmla="*/ 152248 h 561861"/>
                <a:gd name="connsiteX10" fmla="*/ 474659 w 741803"/>
                <a:gd name="connsiteY10" fmla="*/ 134495 h 561861"/>
                <a:gd name="connsiteX11" fmla="*/ 279094 w 741803"/>
                <a:gd name="connsiteY11" fmla="*/ 44068 h 561861"/>
                <a:gd name="connsiteX12" fmla="*/ 201976 w 741803"/>
                <a:gd name="connsiteY12" fmla="*/ 11017 h 561861"/>
                <a:gd name="connsiteX13" fmla="*/ 135875 w 741803"/>
                <a:gd name="connsiteY13" fmla="*/ 0 h 561861"/>
                <a:gd name="connsiteX0" fmla="*/ 145069 w 750997"/>
                <a:gd name="connsiteY0" fmla="*/ 0 h 561861"/>
                <a:gd name="connsiteX1" fmla="*/ 115691 w 750997"/>
                <a:gd name="connsiteY1" fmla="*/ 47740 h 561861"/>
                <a:gd name="connsiteX2" fmla="*/ 97329 w 750997"/>
                <a:gd name="connsiteY2" fmla="*/ 106497 h 561861"/>
                <a:gd name="connsiteX3" fmla="*/ 101001 w 750997"/>
                <a:gd name="connsiteY3" fmla="*/ 179943 h 561861"/>
                <a:gd name="connsiteX4" fmla="*/ 9194 w 750997"/>
                <a:gd name="connsiteY4" fmla="*/ 345196 h 561861"/>
                <a:gd name="connsiteX5" fmla="*/ 358062 w 750997"/>
                <a:gd name="connsiteY5" fmla="*/ 536155 h 561861"/>
                <a:gd name="connsiteX6" fmla="*/ 387440 w 750997"/>
                <a:gd name="connsiteY6" fmla="*/ 448020 h 561861"/>
                <a:gd name="connsiteX7" fmla="*/ 501281 w 750997"/>
                <a:gd name="connsiteY7" fmla="*/ 561861 h 561861"/>
                <a:gd name="connsiteX8" fmla="*/ 750997 w 750997"/>
                <a:gd name="connsiteY8" fmla="*/ 341523 h 561861"/>
                <a:gd name="connsiteX9" fmla="*/ 503554 w 750997"/>
                <a:gd name="connsiteY9" fmla="*/ 152248 h 561861"/>
                <a:gd name="connsiteX10" fmla="*/ 483853 w 750997"/>
                <a:gd name="connsiteY10" fmla="*/ 134495 h 561861"/>
                <a:gd name="connsiteX11" fmla="*/ 288288 w 750997"/>
                <a:gd name="connsiteY11" fmla="*/ 44068 h 561861"/>
                <a:gd name="connsiteX12" fmla="*/ 211170 w 750997"/>
                <a:gd name="connsiteY12" fmla="*/ 11017 h 561861"/>
                <a:gd name="connsiteX13" fmla="*/ 145069 w 750997"/>
                <a:gd name="connsiteY13" fmla="*/ 0 h 561861"/>
                <a:gd name="connsiteX0" fmla="*/ 135875 w 741803"/>
                <a:gd name="connsiteY0" fmla="*/ 0 h 561861"/>
                <a:gd name="connsiteX1" fmla="*/ 106497 w 741803"/>
                <a:gd name="connsiteY1" fmla="*/ 47740 h 561861"/>
                <a:gd name="connsiteX2" fmla="*/ 88135 w 741803"/>
                <a:gd name="connsiteY2" fmla="*/ 106497 h 561861"/>
                <a:gd name="connsiteX3" fmla="*/ 91807 w 741803"/>
                <a:gd name="connsiteY3" fmla="*/ 179943 h 561861"/>
                <a:gd name="connsiteX4" fmla="*/ 0 w 741803"/>
                <a:gd name="connsiteY4" fmla="*/ 345196 h 561861"/>
                <a:gd name="connsiteX5" fmla="*/ 348868 w 741803"/>
                <a:gd name="connsiteY5" fmla="*/ 536155 h 561861"/>
                <a:gd name="connsiteX6" fmla="*/ 378246 w 741803"/>
                <a:gd name="connsiteY6" fmla="*/ 448020 h 561861"/>
                <a:gd name="connsiteX7" fmla="*/ 492087 w 741803"/>
                <a:gd name="connsiteY7" fmla="*/ 561861 h 561861"/>
                <a:gd name="connsiteX8" fmla="*/ 741803 w 741803"/>
                <a:gd name="connsiteY8" fmla="*/ 341523 h 561861"/>
                <a:gd name="connsiteX9" fmla="*/ 494360 w 741803"/>
                <a:gd name="connsiteY9" fmla="*/ 152248 h 561861"/>
                <a:gd name="connsiteX10" fmla="*/ 474659 w 741803"/>
                <a:gd name="connsiteY10" fmla="*/ 134495 h 561861"/>
                <a:gd name="connsiteX11" fmla="*/ 279094 w 741803"/>
                <a:gd name="connsiteY11" fmla="*/ 44068 h 561861"/>
                <a:gd name="connsiteX12" fmla="*/ 201976 w 741803"/>
                <a:gd name="connsiteY12" fmla="*/ 11017 h 561861"/>
                <a:gd name="connsiteX13" fmla="*/ 135875 w 741803"/>
                <a:gd name="connsiteY13" fmla="*/ 0 h 561861"/>
                <a:gd name="connsiteX0" fmla="*/ 135875 w 741803"/>
                <a:gd name="connsiteY0" fmla="*/ 0 h 561861"/>
                <a:gd name="connsiteX1" fmla="*/ 106497 w 741803"/>
                <a:gd name="connsiteY1" fmla="*/ 47740 h 561861"/>
                <a:gd name="connsiteX2" fmla="*/ 88135 w 741803"/>
                <a:gd name="connsiteY2" fmla="*/ 106497 h 561861"/>
                <a:gd name="connsiteX3" fmla="*/ 76651 w 741803"/>
                <a:gd name="connsiteY3" fmla="*/ 200150 h 561861"/>
                <a:gd name="connsiteX4" fmla="*/ 0 w 741803"/>
                <a:gd name="connsiteY4" fmla="*/ 345196 h 561861"/>
                <a:gd name="connsiteX5" fmla="*/ 348868 w 741803"/>
                <a:gd name="connsiteY5" fmla="*/ 536155 h 561861"/>
                <a:gd name="connsiteX6" fmla="*/ 378246 w 741803"/>
                <a:gd name="connsiteY6" fmla="*/ 448020 h 561861"/>
                <a:gd name="connsiteX7" fmla="*/ 492087 w 741803"/>
                <a:gd name="connsiteY7" fmla="*/ 561861 h 561861"/>
                <a:gd name="connsiteX8" fmla="*/ 741803 w 741803"/>
                <a:gd name="connsiteY8" fmla="*/ 341523 h 561861"/>
                <a:gd name="connsiteX9" fmla="*/ 494360 w 741803"/>
                <a:gd name="connsiteY9" fmla="*/ 152248 h 561861"/>
                <a:gd name="connsiteX10" fmla="*/ 474659 w 741803"/>
                <a:gd name="connsiteY10" fmla="*/ 134495 h 561861"/>
                <a:gd name="connsiteX11" fmla="*/ 279094 w 741803"/>
                <a:gd name="connsiteY11" fmla="*/ 44068 h 561861"/>
                <a:gd name="connsiteX12" fmla="*/ 201976 w 741803"/>
                <a:gd name="connsiteY12" fmla="*/ 11017 h 561861"/>
                <a:gd name="connsiteX13" fmla="*/ 135875 w 741803"/>
                <a:gd name="connsiteY13" fmla="*/ 0 h 561861"/>
                <a:gd name="connsiteX0" fmla="*/ 135875 w 741803"/>
                <a:gd name="connsiteY0" fmla="*/ 0 h 561861"/>
                <a:gd name="connsiteX1" fmla="*/ 106497 w 741803"/>
                <a:gd name="connsiteY1" fmla="*/ 47740 h 561861"/>
                <a:gd name="connsiteX2" fmla="*/ 88135 w 741803"/>
                <a:gd name="connsiteY2" fmla="*/ 106497 h 561861"/>
                <a:gd name="connsiteX3" fmla="*/ 76651 w 741803"/>
                <a:gd name="connsiteY3" fmla="*/ 200150 h 561861"/>
                <a:gd name="connsiteX4" fmla="*/ 0 w 741803"/>
                <a:gd name="connsiteY4" fmla="*/ 345196 h 561861"/>
                <a:gd name="connsiteX5" fmla="*/ 348868 w 741803"/>
                <a:gd name="connsiteY5" fmla="*/ 536155 h 561861"/>
                <a:gd name="connsiteX6" fmla="*/ 378246 w 741803"/>
                <a:gd name="connsiteY6" fmla="*/ 448020 h 561861"/>
                <a:gd name="connsiteX7" fmla="*/ 492087 w 741803"/>
                <a:gd name="connsiteY7" fmla="*/ 561861 h 561861"/>
                <a:gd name="connsiteX8" fmla="*/ 741803 w 741803"/>
                <a:gd name="connsiteY8" fmla="*/ 341523 h 561861"/>
                <a:gd name="connsiteX9" fmla="*/ 546512 w 741803"/>
                <a:gd name="connsiteY9" fmla="*/ 178324 h 561861"/>
                <a:gd name="connsiteX10" fmla="*/ 474659 w 741803"/>
                <a:gd name="connsiteY10" fmla="*/ 134495 h 561861"/>
                <a:gd name="connsiteX11" fmla="*/ 279094 w 741803"/>
                <a:gd name="connsiteY11" fmla="*/ 44068 h 561861"/>
                <a:gd name="connsiteX12" fmla="*/ 201976 w 741803"/>
                <a:gd name="connsiteY12" fmla="*/ 11017 h 561861"/>
                <a:gd name="connsiteX13" fmla="*/ 135875 w 741803"/>
                <a:gd name="connsiteY13" fmla="*/ 0 h 561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1803" h="561861">
                  <a:moveTo>
                    <a:pt x="135875" y="0"/>
                  </a:moveTo>
                  <a:lnTo>
                    <a:pt x="106497" y="47740"/>
                  </a:lnTo>
                  <a:lnTo>
                    <a:pt x="88135" y="106497"/>
                  </a:lnTo>
                  <a:cubicBezTo>
                    <a:pt x="85687" y="128531"/>
                    <a:pt x="91340" y="160367"/>
                    <a:pt x="76651" y="200150"/>
                  </a:cubicBezTo>
                  <a:cubicBezTo>
                    <a:pt x="61962" y="239933"/>
                    <a:pt x="27884" y="285827"/>
                    <a:pt x="0" y="345196"/>
                  </a:cubicBezTo>
                  <a:lnTo>
                    <a:pt x="348868" y="536155"/>
                  </a:lnTo>
                  <a:lnTo>
                    <a:pt x="378246" y="448020"/>
                  </a:lnTo>
                  <a:lnTo>
                    <a:pt x="492087" y="561861"/>
                  </a:lnTo>
                  <a:lnTo>
                    <a:pt x="741803" y="341523"/>
                  </a:lnTo>
                  <a:lnTo>
                    <a:pt x="546512" y="178324"/>
                  </a:lnTo>
                  <a:lnTo>
                    <a:pt x="474659" y="134495"/>
                  </a:lnTo>
                  <a:lnTo>
                    <a:pt x="279094" y="44068"/>
                  </a:lnTo>
                  <a:lnTo>
                    <a:pt x="201976" y="11017"/>
                  </a:lnTo>
                  <a:lnTo>
                    <a:pt x="135875" y="0"/>
                  </a:lnTo>
                  <a:close/>
                </a:path>
              </a:pathLst>
            </a:cu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 dirty="0"/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>
            <a:xfrm>
              <a:off x="4877622" y="1830045"/>
              <a:ext cx="2257121" cy="1567870"/>
            </a:xfrm>
            <a:custGeom>
              <a:avLst/>
              <a:gdLst>
                <a:gd name="connsiteX0" fmla="*/ 506776 w 1336714"/>
                <a:gd name="connsiteY0" fmla="*/ 756492 h 885022"/>
                <a:gd name="connsiteX1" fmla="*/ 598583 w 1336714"/>
                <a:gd name="connsiteY1" fmla="*/ 624289 h 885022"/>
                <a:gd name="connsiteX2" fmla="*/ 495759 w 1336714"/>
                <a:gd name="connsiteY2" fmla="*/ 334178 h 885022"/>
                <a:gd name="connsiteX3" fmla="*/ 444347 w 1336714"/>
                <a:gd name="connsiteY3" fmla="*/ 268077 h 885022"/>
                <a:gd name="connsiteX4" fmla="*/ 198304 w 1336714"/>
                <a:gd name="connsiteY4" fmla="*/ 341523 h 885022"/>
                <a:gd name="connsiteX5" fmla="*/ 400280 w 1336714"/>
                <a:gd name="connsiteY5" fmla="*/ 576549 h 885022"/>
                <a:gd name="connsiteX6" fmla="*/ 470053 w 1336714"/>
                <a:gd name="connsiteY6" fmla="*/ 543499 h 885022"/>
                <a:gd name="connsiteX7" fmla="*/ 521465 w 1336714"/>
                <a:gd name="connsiteY7" fmla="*/ 536154 h 885022"/>
                <a:gd name="connsiteX8" fmla="*/ 539827 w 1336714"/>
                <a:gd name="connsiteY8" fmla="*/ 536154 h 885022"/>
                <a:gd name="connsiteX9" fmla="*/ 510448 w 1336714"/>
                <a:gd name="connsiteY9" fmla="*/ 561860 h 885022"/>
                <a:gd name="connsiteX10" fmla="*/ 561861 w 1336714"/>
                <a:gd name="connsiteY10" fmla="*/ 620617 h 885022"/>
                <a:gd name="connsiteX11" fmla="*/ 561861 w 1336714"/>
                <a:gd name="connsiteY11" fmla="*/ 631634 h 885022"/>
                <a:gd name="connsiteX12" fmla="*/ 528810 w 1336714"/>
                <a:gd name="connsiteY12" fmla="*/ 609600 h 885022"/>
                <a:gd name="connsiteX13" fmla="*/ 547171 w 1336714"/>
                <a:gd name="connsiteY13" fmla="*/ 642651 h 885022"/>
                <a:gd name="connsiteX14" fmla="*/ 514121 w 1336714"/>
                <a:gd name="connsiteY14" fmla="*/ 624289 h 885022"/>
                <a:gd name="connsiteX15" fmla="*/ 532482 w 1336714"/>
                <a:gd name="connsiteY15" fmla="*/ 668357 h 885022"/>
                <a:gd name="connsiteX16" fmla="*/ 481070 w 1336714"/>
                <a:gd name="connsiteY16" fmla="*/ 635306 h 885022"/>
                <a:gd name="connsiteX17" fmla="*/ 514121 w 1336714"/>
                <a:gd name="connsiteY17" fmla="*/ 686718 h 885022"/>
                <a:gd name="connsiteX18" fmla="*/ 440675 w 1336714"/>
                <a:gd name="connsiteY18" fmla="*/ 661012 h 885022"/>
                <a:gd name="connsiteX19" fmla="*/ 396607 w 1336714"/>
                <a:gd name="connsiteY19" fmla="*/ 646323 h 885022"/>
                <a:gd name="connsiteX20" fmla="*/ 348868 w 1336714"/>
                <a:gd name="connsiteY20" fmla="*/ 624289 h 885022"/>
                <a:gd name="connsiteX21" fmla="*/ 121186 w 1336714"/>
                <a:gd name="connsiteY21" fmla="*/ 470053 h 885022"/>
                <a:gd name="connsiteX22" fmla="*/ 0 w 1336714"/>
                <a:gd name="connsiteY22" fmla="*/ 326834 h 885022"/>
                <a:gd name="connsiteX23" fmla="*/ 157909 w 1336714"/>
                <a:gd name="connsiteY23" fmla="*/ 187287 h 885022"/>
                <a:gd name="connsiteX24" fmla="*/ 345195 w 1336714"/>
                <a:gd name="connsiteY24" fmla="*/ 143219 h 885022"/>
                <a:gd name="connsiteX25" fmla="*/ 477398 w 1336714"/>
                <a:gd name="connsiteY25" fmla="*/ 77118 h 885022"/>
                <a:gd name="connsiteX26" fmla="*/ 598583 w 1336714"/>
                <a:gd name="connsiteY26" fmla="*/ 33051 h 885022"/>
                <a:gd name="connsiteX27" fmla="*/ 661012 w 1336714"/>
                <a:gd name="connsiteY27" fmla="*/ 11017 h 885022"/>
                <a:gd name="connsiteX28" fmla="*/ 778526 w 1336714"/>
                <a:gd name="connsiteY28" fmla="*/ 0 h 885022"/>
                <a:gd name="connsiteX29" fmla="*/ 848299 w 1336714"/>
                <a:gd name="connsiteY29" fmla="*/ 62429 h 885022"/>
                <a:gd name="connsiteX30" fmla="*/ 936434 w 1336714"/>
                <a:gd name="connsiteY30" fmla="*/ 73446 h 885022"/>
                <a:gd name="connsiteX31" fmla="*/ 1101687 w 1336714"/>
                <a:gd name="connsiteY31" fmla="*/ 275422 h 885022"/>
                <a:gd name="connsiteX32" fmla="*/ 1193494 w 1336714"/>
                <a:gd name="connsiteY32" fmla="*/ 392935 h 885022"/>
                <a:gd name="connsiteX33" fmla="*/ 1215528 w 1336714"/>
                <a:gd name="connsiteY33" fmla="*/ 224010 h 885022"/>
                <a:gd name="connsiteX34" fmla="*/ 1105359 w 1336714"/>
                <a:gd name="connsiteY34" fmla="*/ 95480 h 885022"/>
                <a:gd name="connsiteX35" fmla="*/ 1142082 w 1336714"/>
                <a:gd name="connsiteY35" fmla="*/ 73446 h 885022"/>
                <a:gd name="connsiteX36" fmla="*/ 1160444 w 1336714"/>
                <a:gd name="connsiteY36" fmla="*/ 66101 h 885022"/>
                <a:gd name="connsiteX37" fmla="*/ 1193494 w 1336714"/>
                <a:gd name="connsiteY37" fmla="*/ 66101 h 885022"/>
                <a:gd name="connsiteX38" fmla="*/ 1226545 w 1336714"/>
                <a:gd name="connsiteY38" fmla="*/ 66101 h 885022"/>
                <a:gd name="connsiteX39" fmla="*/ 1274285 w 1336714"/>
                <a:gd name="connsiteY39" fmla="*/ 77118 h 885022"/>
                <a:gd name="connsiteX40" fmla="*/ 1288974 w 1336714"/>
                <a:gd name="connsiteY40" fmla="*/ 121186 h 885022"/>
                <a:gd name="connsiteX41" fmla="*/ 1277957 w 1336714"/>
                <a:gd name="connsiteY41" fmla="*/ 216665 h 885022"/>
                <a:gd name="connsiteX42" fmla="*/ 1311007 w 1336714"/>
                <a:gd name="connsiteY42" fmla="*/ 337851 h 885022"/>
                <a:gd name="connsiteX43" fmla="*/ 1336714 w 1336714"/>
                <a:gd name="connsiteY43" fmla="*/ 484742 h 885022"/>
                <a:gd name="connsiteX44" fmla="*/ 1255923 w 1336714"/>
                <a:gd name="connsiteY44" fmla="*/ 609600 h 885022"/>
                <a:gd name="connsiteX45" fmla="*/ 1105359 w 1336714"/>
                <a:gd name="connsiteY45" fmla="*/ 528810 h 885022"/>
                <a:gd name="connsiteX46" fmla="*/ 1002535 w 1336714"/>
                <a:gd name="connsiteY46" fmla="*/ 433330 h 885022"/>
                <a:gd name="connsiteX47" fmla="*/ 973157 w 1336714"/>
                <a:gd name="connsiteY47" fmla="*/ 370901 h 885022"/>
                <a:gd name="connsiteX48" fmla="*/ 929089 w 1336714"/>
                <a:gd name="connsiteY48" fmla="*/ 506776 h 885022"/>
                <a:gd name="connsiteX49" fmla="*/ 844627 w 1336714"/>
                <a:gd name="connsiteY49" fmla="*/ 789542 h 885022"/>
                <a:gd name="connsiteX50" fmla="*/ 818921 w 1336714"/>
                <a:gd name="connsiteY50" fmla="*/ 885022 h 885022"/>
                <a:gd name="connsiteX51" fmla="*/ 672029 w 1336714"/>
                <a:gd name="connsiteY51" fmla="*/ 811576 h 885022"/>
                <a:gd name="connsiteX52" fmla="*/ 554516 w 1336714"/>
                <a:gd name="connsiteY52" fmla="*/ 778525 h 885022"/>
                <a:gd name="connsiteX53" fmla="*/ 506776 w 1336714"/>
                <a:gd name="connsiteY53" fmla="*/ 756492 h 885022"/>
                <a:gd name="connsiteX0" fmla="*/ 507155 w 1337093"/>
                <a:gd name="connsiteY0" fmla="*/ 756492 h 885022"/>
                <a:gd name="connsiteX1" fmla="*/ 598962 w 1337093"/>
                <a:gd name="connsiteY1" fmla="*/ 624289 h 885022"/>
                <a:gd name="connsiteX2" fmla="*/ 496138 w 1337093"/>
                <a:gd name="connsiteY2" fmla="*/ 334178 h 885022"/>
                <a:gd name="connsiteX3" fmla="*/ 444726 w 1337093"/>
                <a:gd name="connsiteY3" fmla="*/ 268077 h 885022"/>
                <a:gd name="connsiteX4" fmla="*/ 198683 w 1337093"/>
                <a:gd name="connsiteY4" fmla="*/ 341523 h 885022"/>
                <a:gd name="connsiteX5" fmla="*/ 400659 w 1337093"/>
                <a:gd name="connsiteY5" fmla="*/ 576549 h 885022"/>
                <a:gd name="connsiteX6" fmla="*/ 470432 w 1337093"/>
                <a:gd name="connsiteY6" fmla="*/ 543499 h 885022"/>
                <a:gd name="connsiteX7" fmla="*/ 521844 w 1337093"/>
                <a:gd name="connsiteY7" fmla="*/ 536154 h 885022"/>
                <a:gd name="connsiteX8" fmla="*/ 540206 w 1337093"/>
                <a:gd name="connsiteY8" fmla="*/ 536154 h 885022"/>
                <a:gd name="connsiteX9" fmla="*/ 510827 w 1337093"/>
                <a:gd name="connsiteY9" fmla="*/ 561860 h 885022"/>
                <a:gd name="connsiteX10" fmla="*/ 562240 w 1337093"/>
                <a:gd name="connsiteY10" fmla="*/ 620617 h 885022"/>
                <a:gd name="connsiteX11" fmla="*/ 562240 w 1337093"/>
                <a:gd name="connsiteY11" fmla="*/ 631634 h 885022"/>
                <a:gd name="connsiteX12" fmla="*/ 529189 w 1337093"/>
                <a:gd name="connsiteY12" fmla="*/ 609600 h 885022"/>
                <a:gd name="connsiteX13" fmla="*/ 547550 w 1337093"/>
                <a:gd name="connsiteY13" fmla="*/ 642651 h 885022"/>
                <a:gd name="connsiteX14" fmla="*/ 514500 w 1337093"/>
                <a:gd name="connsiteY14" fmla="*/ 624289 h 885022"/>
                <a:gd name="connsiteX15" fmla="*/ 532861 w 1337093"/>
                <a:gd name="connsiteY15" fmla="*/ 668357 h 885022"/>
                <a:gd name="connsiteX16" fmla="*/ 481449 w 1337093"/>
                <a:gd name="connsiteY16" fmla="*/ 635306 h 885022"/>
                <a:gd name="connsiteX17" fmla="*/ 514500 w 1337093"/>
                <a:gd name="connsiteY17" fmla="*/ 686718 h 885022"/>
                <a:gd name="connsiteX18" fmla="*/ 441054 w 1337093"/>
                <a:gd name="connsiteY18" fmla="*/ 661012 h 885022"/>
                <a:gd name="connsiteX19" fmla="*/ 396986 w 1337093"/>
                <a:gd name="connsiteY19" fmla="*/ 646323 h 885022"/>
                <a:gd name="connsiteX20" fmla="*/ 349247 w 1337093"/>
                <a:gd name="connsiteY20" fmla="*/ 624289 h 885022"/>
                <a:gd name="connsiteX21" fmla="*/ 121565 w 1337093"/>
                <a:gd name="connsiteY21" fmla="*/ 470053 h 885022"/>
                <a:gd name="connsiteX22" fmla="*/ 379 w 1337093"/>
                <a:gd name="connsiteY22" fmla="*/ 326834 h 885022"/>
                <a:gd name="connsiteX23" fmla="*/ 158288 w 1337093"/>
                <a:gd name="connsiteY23" fmla="*/ 187287 h 885022"/>
                <a:gd name="connsiteX24" fmla="*/ 345574 w 1337093"/>
                <a:gd name="connsiteY24" fmla="*/ 143219 h 885022"/>
                <a:gd name="connsiteX25" fmla="*/ 477777 w 1337093"/>
                <a:gd name="connsiteY25" fmla="*/ 77118 h 885022"/>
                <a:gd name="connsiteX26" fmla="*/ 598962 w 1337093"/>
                <a:gd name="connsiteY26" fmla="*/ 33051 h 885022"/>
                <a:gd name="connsiteX27" fmla="*/ 661391 w 1337093"/>
                <a:gd name="connsiteY27" fmla="*/ 11017 h 885022"/>
                <a:gd name="connsiteX28" fmla="*/ 778905 w 1337093"/>
                <a:gd name="connsiteY28" fmla="*/ 0 h 885022"/>
                <a:gd name="connsiteX29" fmla="*/ 848678 w 1337093"/>
                <a:gd name="connsiteY29" fmla="*/ 62429 h 885022"/>
                <a:gd name="connsiteX30" fmla="*/ 936813 w 1337093"/>
                <a:gd name="connsiteY30" fmla="*/ 73446 h 885022"/>
                <a:gd name="connsiteX31" fmla="*/ 1102066 w 1337093"/>
                <a:gd name="connsiteY31" fmla="*/ 275422 h 885022"/>
                <a:gd name="connsiteX32" fmla="*/ 1193873 w 1337093"/>
                <a:gd name="connsiteY32" fmla="*/ 392935 h 885022"/>
                <a:gd name="connsiteX33" fmla="*/ 1215907 w 1337093"/>
                <a:gd name="connsiteY33" fmla="*/ 224010 h 885022"/>
                <a:gd name="connsiteX34" fmla="*/ 1105738 w 1337093"/>
                <a:gd name="connsiteY34" fmla="*/ 95480 h 885022"/>
                <a:gd name="connsiteX35" fmla="*/ 1142461 w 1337093"/>
                <a:gd name="connsiteY35" fmla="*/ 73446 h 885022"/>
                <a:gd name="connsiteX36" fmla="*/ 1160823 w 1337093"/>
                <a:gd name="connsiteY36" fmla="*/ 66101 h 885022"/>
                <a:gd name="connsiteX37" fmla="*/ 1193873 w 1337093"/>
                <a:gd name="connsiteY37" fmla="*/ 66101 h 885022"/>
                <a:gd name="connsiteX38" fmla="*/ 1226924 w 1337093"/>
                <a:gd name="connsiteY38" fmla="*/ 66101 h 885022"/>
                <a:gd name="connsiteX39" fmla="*/ 1274664 w 1337093"/>
                <a:gd name="connsiteY39" fmla="*/ 77118 h 885022"/>
                <a:gd name="connsiteX40" fmla="*/ 1289353 w 1337093"/>
                <a:gd name="connsiteY40" fmla="*/ 121186 h 885022"/>
                <a:gd name="connsiteX41" fmla="*/ 1278336 w 1337093"/>
                <a:gd name="connsiteY41" fmla="*/ 216665 h 885022"/>
                <a:gd name="connsiteX42" fmla="*/ 1311386 w 1337093"/>
                <a:gd name="connsiteY42" fmla="*/ 337851 h 885022"/>
                <a:gd name="connsiteX43" fmla="*/ 1337093 w 1337093"/>
                <a:gd name="connsiteY43" fmla="*/ 484742 h 885022"/>
                <a:gd name="connsiteX44" fmla="*/ 1256302 w 1337093"/>
                <a:gd name="connsiteY44" fmla="*/ 609600 h 885022"/>
                <a:gd name="connsiteX45" fmla="*/ 1105738 w 1337093"/>
                <a:gd name="connsiteY45" fmla="*/ 528810 h 885022"/>
                <a:gd name="connsiteX46" fmla="*/ 1002914 w 1337093"/>
                <a:gd name="connsiteY46" fmla="*/ 433330 h 885022"/>
                <a:gd name="connsiteX47" fmla="*/ 973536 w 1337093"/>
                <a:gd name="connsiteY47" fmla="*/ 370901 h 885022"/>
                <a:gd name="connsiteX48" fmla="*/ 929468 w 1337093"/>
                <a:gd name="connsiteY48" fmla="*/ 506776 h 885022"/>
                <a:gd name="connsiteX49" fmla="*/ 845006 w 1337093"/>
                <a:gd name="connsiteY49" fmla="*/ 789542 h 885022"/>
                <a:gd name="connsiteX50" fmla="*/ 819300 w 1337093"/>
                <a:gd name="connsiteY50" fmla="*/ 885022 h 885022"/>
                <a:gd name="connsiteX51" fmla="*/ 672408 w 1337093"/>
                <a:gd name="connsiteY51" fmla="*/ 811576 h 885022"/>
                <a:gd name="connsiteX52" fmla="*/ 554895 w 1337093"/>
                <a:gd name="connsiteY52" fmla="*/ 778525 h 885022"/>
                <a:gd name="connsiteX53" fmla="*/ 507155 w 1337093"/>
                <a:gd name="connsiteY53" fmla="*/ 756492 h 885022"/>
                <a:gd name="connsiteX0" fmla="*/ 507155 w 1337093"/>
                <a:gd name="connsiteY0" fmla="*/ 756492 h 885022"/>
                <a:gd name="connsiteX1" fmla="*/ 598962 w 1337093"/>
                <a:gd name="connsiteY1" fmla="*/ 624289 h 885022"/>
                <a:gd name="connsiteX2" fmla="*/ 496138 w 1337093"/>
                <a:gd name="connsiteY2" fmla="*/ 334178 h 885022"/>
                <a:gd name="connsiteX3" fmla="*/ 444726 w 1337093"/>
                <a:gd name="connsiteY3" fmla="*/ 268077 h 885022"/>
                <a:gd name="connsiteX4" fmla="*/ 198683 w 1337093"/>
                <a:gd name="connsiteY4" fmla="*/ 341523 h 885022"/>
                <a:gd name="connsiteX5" fmla="*/ 400659 w 1337093"/>
                <a:gd name="connsiteY5" fmla="*/ 576549 h 885022"/>
                <a:gd name="connsiteX6" fmla="*/ 470432 w 1337093"/>
                <a:gd name="connsiteY6" fmla="*/ 543499 h 885022"/>
                <a:gd name="connsiteX7" fmla="*/ 521844 w 1337093"/>
                <a:gd name="connsiteY7" fmla="*/ 536154 h 885022"/>
                <a:gd name="connsiteX8" fmla="*/ 540206 w 1337093"/>
                <a:gd name="connsiteY8" fmla="*/ 536154 h 885022"/>
                <a:gd name="connsiteX9" fmla="*/ 510827 w 1337093"/>
                <a:gd name="connsiteY9" fmla="*/ 561860 h 885022"/>
                <a:gd name="connsiteX10" fmla="*/ 562240 w 1337093"/>
                <a:gd name="connsiteY10" fmla="*/ 620617 h 885022"/>
                <a:gd name="connsiteX11" fmla="*/ 562240 w 1337093"/>
                <a:gd name="connsiteY11" fmla="*/ 631634 h 885022"/>
                <a:gd name="connsiteX12" fmla="*/ 529189 w 1337093"/>
                <a:gd name="connsiteY12" fmla="*/ 609600 h 885022"/>
                <a:gd name="connsiteX13" fmla="*/ 547550 w 1337093"/>
                <a:gd name="connsiteY13" fmla="*/ 642651 h 885022"/>
                <a:gd name="connsiteX14" fmla="*/ 514500 w 1337093"/>
                <a:gd name="connsiteY14" fmla="*/ 624289 h 885022"/>
                <a:gd name="connsiteX15" fmla="*/ 532861 w 1337093"/>
                <a:gd name="connsiteY15" fmla="*/ 668357 h 885022"/>
                <a:gd name="connsiteX16" fmla="*/ 481449 w 1337093"/>
                <a:gd name="connsiteY16" fmla="*/ 635306 h 885022"/>
                <a:gd name="connsiteX17" fmla="*/ 514500 w 1337093"/>
                <a:gd name="connsiteY17" fmla="*/ 686718 h 885022"/>
                <a:gd name="connsiteX18" fmla="*/ 441054 w 1337093"/>
                <a:gd name="connsiteY18" fmla="*/ 661012 h 885022"/>
                <a:gd name="connsiteX19" fmla="*/ 396986 w 1337093"/>
                <a:gd name="connsiteY19" fmla="*/ 646323 h 885022"/>
                <a:gd name="connsiteX20" fmla="*/ 349247 w 1337093"/>
                <a:gd name="connsiteY20" fmla="*/ 624289 h 885022"/>
                <a:gd name="connsiteX21" fmla="*/ 121565 w 1337093"/>
                <a:gd name="connsiteY21" fmla="*/ 470053 h 885022"/>
                <a:gd name="connsiteX22" fmla="*/ 379 w 1337093"/>
                <a:gd name="connsiteY22" fmla="*/ 326834 h 885022"/>
                <a:gd name="connsiteX23" fmla="*/ 158288 w 1337093"/>
                <a:gd name="connsiteY23" fmla="*/ 187287 h 885022"/>
                <a:gd name="connsiteX24" fmla="*/ 345574 w 1337093"/>
                <a:gd name="connsiteY24" fmla="*/ 143219 h 885022"/>
                <a:gd name="connsiteX25" fmla="*/ 477777 w 1337093"/>
                <a:gd name="connsiteY25" fmla="*/ 77118 h 885022"/>
                <a:gd name="connsiteX26" fmla="*/ 598962 w 1337093"/>
                <a:gd name="connsiteY26" fmla="*/ 33051 h 885022"/>
                <a:gd name="connsiteX27" fmla="*/ 661391 w 1337093"/>
                <a:gd name="connsiteY27" fmla="*/ 11017 h 885022"/>
                <a:gd name="connsiteX28" fmla="*/ 778905 w 1337093"/>
                <a:gd name="connsiteY28" fmla="*/ 0 h 885022"/>
                <a:gd name="connsiteX29" fmla="*/ 848678 w 1337093"/>
                <a:gd name="connsiteY29" fmla="*/ 62429 h 885022"/>
                <a:gd name="connsiteX30" fmla="*/ 936813 w 1337093"/>
                <a:gd name="connsiteY30" fmla="*/ 73446 h 885022"/>
                <a:gd name="connsiteX31" fmla="*/ 1102066 w 1337093"/>
                <a:gd name="connsiteY31" fmla="*/ 275422 h 885022"/>
                <a:gd name="connsiteX32" fmla="*/ 1193873 w 1337093"/>
                <a:gd name="connsiteY32" fmla="*/ 392935 h 885022"/>
                <a:gd name="connsiteX33" fmla="*/ 1215907 w 1337093"/>
                <a:gd name="connsiteY33" fmla="*/ 224010 h 885022"/>
                <a:gd name="connsiteX34" fmla="*/ 1105738 w 1337093"/>
                <a:gd name="connsiteY34" fmla="*/ 95480 h 885022"/>
                <a:gd name="connsiteX35" fmla="*/ 1142461 w 1337093"/>
                <a:gd name="connsiteY35" fmla="*/ 73446 h 885022"/>
                <a:gd name="connsiteX36" fmla="*/ 1160823 w 1337093"/>
                <a:gd name="connsiteY36" fmla="*/ 66101 h 885022"/>
                <a:gd name="connsiteX37" fmla="*/ 1193873 w 1337093"/>
                <a:gd name="connsiteY37" fmla="*/ 66101 h 885022"/>
                <a:gd name="connsiteX38" fmla="*/ 1226924 w 1337093"/>
                <a:gd name="connsiteY38" fmla="*/ 66101 h 885022"/>
                <a:gd name="connsiteX39" fmla="*/ 1274664 w 1337093"/>
                <a:gd name="connsiteY39" fmla="*/ 77118 h 885022"/>
                <a:gd name="connsiteX40" fmla="*/ 1289353 w 1337093"/>
                <a:gd name="connsiteY40" fmla="*/ 121186 h 885022"/>
                <a:gd name="connsiteX41" fmla="*/ 1278336 w 1337093"/>
                <a:gd name="connsiteY41" fmla="*/ 216665 h 885022"/>
                <a:gd name="connsiteX42" fmla="*/ 1311386 w 1337093"/>
                <a:gd name="connsiteY42" fmla="*/ 337851 h 885022"/>
                <a:gd name="connsiteX43" fmla="*/ 1337093 w 1337093"/>
                <a:gd name="connsiteY43" fmla="*/ 484742 h 885022"/>
                <a:gd name="connsiteX44" fmla="*/ 1256302 w 1337093"/>
                <a:gd name="connsiteY44" fmla="*/ 609600 h 885022"/>
                <a:gd name="connsiteX45" fmla="*/ 1105738 w 1337093"/>
                <a:gd name="connsiteY45" fmla="*/ 528810 h 885022"/>
                <a:gd name="connsiteX46" fmla="*/ 1002914 w 1337093"/>
                <a:gd name="connsiteY46" fmla="*/ 433330 h 885022"/>
                <a:gd name="connsiteX47" fmla="*/ 973536 w 1337093"/>
                <a:gd name="connsiteY47" fmla="*/ 370901 h 885022"/>
                <a:gd name="connsiteX48" fmla="*/ 929468 w 1337093"/>
                <a:gd name="connsiteY48" fmla="*/ 506776 h 885022"/>
                <a:gd name="connsiteX49" fmla="*/ 845006 w 1337093"/>
                <a:gd name="connsiteY49" fmla="*/ 789542 h 885022"/>
                <a:gd name="connsiteX50" fmla="*/ 819300 w 1337093"/>
                <a:gd name="connsiteY50" fmla="*/ 885022 h 885022"/>
                <a:gd name="connsiteX51" fmla="*/ 672408 w 1337093"/>
                <a:gd name="connsiteY51" fmla="*/ 811576 h 885022"/>
                <a:gd name="connsiteX52" fmla="*/ 554895 w 1337093"/>
                <a:gd name="connsiteY52" fmla="*/ 778525 h 885022"/>
                <a:gd name="connsiteX53" fmla="*/ 507155 w 1337093"/>
                <a:gd name="connsiteY53" fmla="*/ 756492 h 885022"/>
                <a:gd name="connsiteX0" fmla="*/ 507155 w 1337093"/>
                <a:gd name="connsiteY0" fmla="*/ 756492 h 885022"/>
                <a:gd name="connsiteX1" fmla="*/ 598962 w 1337093"/>
                <a:gd name="connsiteY1" fmla="*/ 624289 h 885022"/>
                <a:gd name="connsiteX2" fmla="*/ 496138 w 1337093"/>
                <a:gd name="connsiteY2" fmla="*/ 334178 h 885022"/>
                <a:gd name="connsiteX3" fmla="*/ 444726 w 1337093"/>
                <a:gd name="connsiteY3" fmla="*/ 268077 h 885022"/>
                <a:gd name="connsiteX4" fmla="*/ 198683 w 1337093"/>
                <a:gd name="connsiteY4" fmla="*/ 341523 h 885022"/>
                <a:gd name="connsiteX5" fmla="*/ 400659 w 1337093"/>
                <a:gd name="connsiteY5" fmla="*/ 576549 h 885022"/>
                <a:gd name="connsiteX6" fmla="*/ 470432 w 1337093"/>
                <a:gd name="connsiteY6" fmla="*/ 543499 h 885022"/>
                <a:gd name="connsiteX7" fmla="*/ 521844 w 1337093"/>
                <a:gd name="connsiteY7" fmla="*/ 536154 h 885022"/>
                <a:gd name="connsiteX8" fmla="*/ 540206 w 1337093"/>
                <a:gd name="connsiteY8" fmla="*/ 536154 h 885022"/>
                <a:gd name="connsiteX9" fmla="*/ 510827 w 1337093"/>
                <a:gd name="connsiteY9" fmla="*/ 561860 h 885022"/>
                <a:gd name="connsiteX10" fmla="*/ 562240 w 1337093"/>
                <a:gd name="connsiteY10" fmla="*/ 620617 h 885022"/>
                <a:gd name="connsiteX11" fmla="*/ 562240 w 1337093"/>
                <a:gd name="connsiteY11" fmla="*/ 631634 h 885022"/>
                <a:gd name="connsiteX12" fmla="*/ 529189 w 1337093"/>
                <a:gd name="connsiteY12" fmla="*/ 609600 h 885022"/>
                <a:gd name="connsiteX13" fmla="*/ 547550 w 1337093"/>
                <a:gd name="connsiteY13" fmla="*/ 642651 h 885022"/>
                <a:gd name="connsiteX14" fmla="*/ 514500 w 1337093"/>
                <a:gd name="connsiteY14" fmla="*/ 624289 h 885022"/>
                <a:gd name="connsiteX15" fmla="*/ 532861 w 1337093"/>
                <a:gd name="connsiteY15" fmla="*/ 668357 h 885022"/>
                <a:gd name="connsiteX16" fmla="*/ 481449 w 1337093"/>
                <a:gd name="connsiteY16" fmla="*/ 635306 h 885022"/>
                <a:gd name="connsiteX17" fmla="*/ 514500 w 1337093"/>
                <a:gd name="connsiteY17" fmla="*/ 686718 h 885022"/>
                <a:gd name="connsiteX18" fmla="*/ 441054 w 1337093"/>
                <a:gd name="connsiteY18" fmla="*/ 661012 h 885022"/>
                <a:gd name="connsiteX19" fmla="*/ 396986 w 1337093"/>
                <a:gd name="connsiteY19" fmla="*/ 646323 h 885022"/>
                <a:gd name="connsiteX20" fmla="*/ 349247 w 1337093"/>
                <a:gd name="connsiteY20" fmla="*/ 624289 h 885022"/>
                <a:gd name="connsiteX21" fmla="*/ 121565 w 1337093"/>
                <a:gd name="connsiteY21" fmla="*/ 470053 h 885022"/>
                <a:gd name="connsiteX22" fmla="*/ 379 w 1337093"/>
                <a:gd name="connsiteY22" fmla="*/ 326834 h 885022"/>
                <a:gd name="connsiteX23" fmla="*/ 158288 w 1337093"/>
                <a:gd name="connsiteY23" fmla="*/ 187287 h 885022"/>
                <a:gd name="connsiteX24" fmla="*/ 345574 w 1337093"/>
                <a:gd name="connsiteY24" fmla="*/ 143219 h 885022"/>
                <a:gd name="connsiteX25" fmla="*/ 477777 w 1337093"/>
                <a:gd name="connsiteY25" fmla="*/ 77118 h 885022"/>
                <a:gd name="connsiteX26" fmla="*/ 598962 w 1337093"/>
                <a:gd name="connsiteY26" fmla="*/ 33051 h 885022"/>
                <a:gd name="connsiteX27" fmla="*/ 661391 w 1337093"/>
                <a:gd name="connsiteY27" fmla="*/ 11017 h 885022"/>
                <a:gd name="connsiteX28" fmla="*/ 778905 w 1337093"/>
                <a:gd name="connsiteY28" fmla="*/ 0 h 885022"/>
                <a:gd name="connsiteX29" fmla="*/ 848678 w 1337093"/>
                <a:gd name="connsiteY29" fmla="*/ 62429 h 885022"/>
                <a:gd name="connsiteX30" fmla="*/ 936813 w 1337093"/>
                <a:gd name="connsiteY30" fmla="*/ 73446 h 885022"/>
                <a:gd name="connsiteX31" fmla="*/ 1102066 w 1337093"/>
                <a:gd name="connsiteY31" fmla="*/ 275422 h 885022"/>
                <a:gd name="connsiteX32" fmla="*/ 1193873 w 1337093"/>
                <a:gd name="connsiteY32" fmla="*/ 392935 h 885022"/>
                <a:gd name="connsiteX33" fmla="*/ 1215907 w 1337093"/>
                <a:gd name="connsiteY33" fmla="*/ 224010 h 885022"/>
                <a:gd name="connsiteX34" fmla="*/ 1105738 w 1337093"/>
                <a:gd name="connsiteY34" fmla="*/ 95480 h 885022"/>
                <a:gd name="connsiteX35" fmla="*/ 1142461 w 1337093"/>
                <a:gd name="connsiteY35" fmla="*/ 73446 h 885022"/>
                <a:gd name="connsiteX36" fmla="*/ 1160823 w 1337093"/>
                <a:gd name="connsiteY36" fmla="*/ 66101 h 885022"/>
                <a:gd name="connsiteX37" fmla="*/ 1193873 w 1337093"/>
                <a:gd name="connsiteY37" fmla="*/ 66101 h 885022"/>
                <a:gd name="connsiteX38" fmla="*/ 1226924 w 1337093"/>
                <a:gd name="connsiteY38" fmla="*/ 66101 h 885022"/>
                <a:gd name="connsiteX39" fmla="*/ 1274664 w 1337093"/>
                <a:gd name="connsiteY39" fmla="*/ 77118 h 885022"/>
                <a:gd name="connsiteX40" fmla="*/ 1289353 w 1337093"/>
                <a:gd name="connsiteY40" fmla="*/ 121186 h 885022"/>
                <a:gd name="connsiteX41" fmla="*/ 1278336 w 1337093"/>
                <a:gd name="connsiteY41" fmla="*/ 216665 h 885022"/>
                <a:gd name="connsiteX42" fmla="*/ 1311386 w 1337093"/>
                <a:gd name="connsiteY42" fmla="*/ 337851 h 885022"/>
                <a:gd name="connsiteX43" fmla="*/ 1337093 w 1337093"/>
                <a:gd name="connsiteY43" fmla="*/ 484742 h 885022"/>
                <a:gd name="connsiteX44" fmla="*/ 1256302 w 1337093"/>
                <a:gd name="connsiteY44" fmla="*/ 609600 h 885022"/>
                <a:gd name="connsiteX45" fmla="*/ 1105738 w 1337093"/>
                <a:gd name="connsiteY45" fmla="*/ 528810 h 885022"/>
                <a:gd name="connsiteX46" fmla="*/ 1002914 w 1337093"/>
                <a:gd name="connsiteY46" fmla="*/ 433330 h 885022"/>
                <a:gd name="connsiteX47" fmla="*/ 973536 w 1337093"/>
                <a:gd name="connsiteY47" fmla="*/ 370901 h 885022"/>
                <a:gd name="connsiteX48" fmla="*/ 929468 w 1337093"/>
                <a:gd name="connsiteY48" fmla="*/ 506776 h 885022"/>
                <a:gd name="connsiteX49" fmla="*/ 845006 w 1337093"/>
                <a:gd name="connsiteY49" fmla="*/ 789542 h 885022"/>
                <a:gd name="connsiteX50" fmla="*/ 819300 w 1337093"/>
                <a:gd name="connsiteY50" fmla="*/ 885022 h 885022"/>
                <a:gd name="connsiteX51" fmla="*/ 672408 w 1337093"/>
                <a:gd name="connsiteY51" fmla="*/ 811576 h 885022"/>
                <a:gd name="connsiteX52" fmla="*/ 554895 w 1337093"/>
                <a:gd name="connsiteY52" fmla="*/ 778525 h 885022"/>
                <a:gd name="connsiteX53" fmla="*/ 507155 w 1337093"/>
                <a:gd name="connsiteY53" fmla="*/ 756492 h 885022"/>
                <a:gd name="connsiteX0" fmla="*/ 507155 w 1337093"/>
                <a:gd name="connsiteY0" fmla="*/ 756492 h 885022"/>
                <a:gd name="connsiteX1" fmla="*/ 598962 w 1337093"/>
                <a:gd name="connsiteY1" fmla="*/ 624289 h 885022"/>
                <a:gd name="connsiteX2" fmla="*/ 496138 w 1337093"/>
                <a:gd name="connsiteY2" fmla="*/ 334178 h 885022"/>
                <a:gd name="connsiteX3" fmla="*/ 444726 w 1337093"/>
                <a:gd name="connsiteY3" fmla="*/ 268077 h 885022"/>
                <a:gd name="connsiteX4" fmla="*/ 198683 w 1337093"/>
                <a:gd name="connsiteY4" fmla="*/ 341523 h 885022"/>
                <a:gd name="connsiteX5" fmla="*/ 400659 w 1337093"/>
                <a:gd name="connsiteY5" fmla="*/ 576549 h 885022"/>
                <a:gd name="connsiteX6" fmla="*/ 470432 w 1337093"/>
                <a:gd name="connsiteY6" fmla="*/ 543499 h 885022"/>
                <a:gd name="connsiteX7" fmla="*/ 521844 w 1337093"/>
                <a:gd name="connsiteY7" fmla="*/ 536154 h 885022"/>
                <a:gd name="connsiteX8" fmla="*/ 540206 w 1337093"/>
                <a:gd name="connsiteY8" fmla="*/ 536154 h 885022"/>
                <a:gd name="connsiteX9" fmla="*/ 510827 w 1337093"/>
                <a:gd name="connsiteY9" fmla="*/ 561860 h 885022"/>
                <a:gd name="connsiteX10" fmla="*/ 562240 w 1337093"/>
                <a:gd name="connsiteY10" fmla="*/ 620617 h 885022"/>
                <a:gd name="connsiteX11" fmla="*/ 562240 w 1337093"/>
                <a:gd name="connsiteY11" fmla="*/ 631634 h 885022"/>
                <a:gd name="connsiteX12" fmla="*/ 529189 w 1337093"/>
                <a:gd name="connsiteY12" fmla="*/ 609600 h 885022"/>
                <a:gd name="connsiteX13" fmla="*/ 547550 w 1337093"/>
                <a:gd name="connsiteY13" fmla="*/ 642651 h 885022"/>
                <a:gd name="connsiteX14" fmla="*/ 514500 w 1337093"/>
                <a:gd name="connsiteY14" fmla="*/ 624289 h 885022"/>
                <a:gd name="connsiteX15" fmla="*/ 532861 w 1337093"/>
                <a:gd name="connsiteY15" fmla="*/ 668357 h 885022"/>
                <a:gd name="connsiteX16" fmla="*/ 481449 w 1337093"/>
                <a:gd name="connsiteY16" fmla="*/ 635306 h 885022"/>
                <a:gd name="connsiteX17" fmla="*/ 514500 w 1337093"/>
                <a:gd name="connsiteY17" fmla="*/ 686718 h 885022"/>
                <a:gd name="connsiteX18" fmla="*/ 441054 w 1337093"/>
                <a:gd name="connsiteY18" fmla="*/ 661012 h 885022"/>
                <a:gd name="connsiteX19" fmla="*/ 396986 w 1337093"/>
                <a:gd name="connsiteY19" fmla="*/ 646323 h 885022"/>
                <a:gd name="connsiteX20" fmla="*/ 349247 w 1337093"/>
                <a:gd name="connsiteY20" fmla="*/ 624289 h 885022"/>
                <a:gd name="connsiteX21" fmla="*/ 121565 w 1337093"/>
                <a:gd name="connsiteY21" fmla="*/ 470053 h 885022"/>
                <a:gd name="connsiteX22" fmla="*/ 379 w 1337093"/>
                <a:gd name="connsiteY22" fmla="*/ 326834 h 885022"/>
                <a:gd name="connsiteX23" fmla="*/ 158288 w 1337093"/>
                <a:gd name="connsiteY23" fmla="*/ 187287 h 885022"/>
                <a:gd name="connsiteX24" fmla="*/ 345574 w 1337093"/>
                <a:gd name="connsiteY24" fmla="*/ 143219 h 885022"/>
                <a:gd name="connsiteX25" fmla="*/ 477777 w 1337093"/>
                <a:gd name="connsiteY25" fmla="*/ 77118 h 885022"/>
                <a:gd name="connsiteX26" fmla="*/ 598962 w 1337093"/>
                <a:gd name="connsiteY26" fmla="*/ 33051 h 885022"/>
                <a:gd name="connsiteX27" fmla="*/ 661391 w 1337093"/>
                <a:gd name="connsiteY27" fmla="*/ 11017 h 885022"/>
                <a:gd name="connsiteX28" fmla="*/ 778905 w 1337093"/>
                <a:gd name="connsiteY28" fmla="*/ 0 h 885022"/>
                <a:gd name="connsiteX29" fmla="*/ 848678 w 1337093"/>
                <a:gd name="connsiteY29" fmla="*/ 62429 h 885022"/>
                <a:gd name="connsiteX30" fmla="*/ 936813 w 1337093"/>
                <a:gd name="connsiteY30" fmla="*/ 73446 h 885022"/>
                <a:gd name="connsiteX31" fmla="*/ 1102066 w 1337093"/>
                <a:gd name="connsiteY31" fmla="*/ 275422 h 885022"/>
                <a:gd name="connsiteX32" fmla="*/ 1193873 w 1337093"/>
                <a:gd name="connsiteY32" fmla="*/ 392935 h 885022"/>
                <a:gd name="connsiteX33" fmla="*/ 1215907 w 1337093"/>
                <a:gd name="connsiteY33" fmla="*/ 224010 h 885022"/>
                <a:gd name="connsiteX34" fmla="*/ 1105738 w 1337093"/>
                <a:gd name="connsiteY34" fmla="*/ 95480 h 885022"/>
                <a:gd name="connsiteX35" fmla="*/ 1142461 w 1337093"/>
                <a:gd name="connsiteY35" fmla="*/ 73446 h 885022"/>
                <a:gd name="connsiteX36" fmla="*/ 1160823 w 1337093"/>
                <a:gd name="connsiteY36" fmla="*/ 66101 h 885022"/>
                <a:gd name="connsiteX37" fmla="*/ 1193873 w 1337093"/>
                <a:gd name="connsiteY37" fmla="*/ 66101 h 885022"/>
                <a:gd name="connsiteX38" fmla="*/ 1226924 w 1337093"/>
                <a:gd name="connsiteY38" fmla="*/ 66101 h 885022"/>
                <a:gd name="connsiteX39" fmla="*/ 1274664 w 1337093"/>
                <a:gd name="connsiteY39" fmla="*/ 77118 h 885022"/>
                <a:gd name="connsiteX40" fmla="*/ 1289353 w 1337093"/>
                <a:gd name="connsiteY40" fmla="*/ 121186 h 885022"/>
                <a:gd name="connsiteX41" fmla="*/ 1278336 w 1337093"/>
                <a:gd name="connsiteY41" fmla="*/ 216665 h 885022"/>
                <a:gd name="connsiteX42" fmla="*/ 1311386 w 1337093"/>
                <a:gd name="connsiteY42" fmla="*/ 337851 h 885022"/>
                <a:gd name="connsiteX43" fmla="*/ 1337093 w 1337093"/>
                <a:gd name="connsiteY43" fmla="*/ 484742 h 885022"/>
                <a:gd name="connsiteX44" fmla="*/ 1256302 w 1337093"/>
                <a:gd name="connsiteY44" fmla="*/ 609600 h 885022"/>
                <a:gd name="connsiteX45" fmla="*/ 1105738 w 1337093"/>
                <a:gd name="connsiteY45" fmla="*/ 528810 h 885022"/>
                <a:gd name="connsiteX46" fmla="*/ 1002914 w 1337093"/>
                <a:gd name="connsiteY46" fmla="*/ 433330 h 885022"/>
                <a:gd name="connsiteX47" fmla="*/ 973536 w 1337093"/>
                <a:gd name="connsiteY47" fmla="*/ 370901 h 885022"/>
                <a:gd name="connsiteX48" fmla="*/ 929468 w 1337093"/>
                <a:gd name="connsiteY48" fmla="*/ 506776 h 885022"/>
                <a:gd name="connsiteX49" fmla="*/ 845006 w 1337093"/>
                <a:gd name="connsiteY49" fmla="*/ 789542 h 885022"/>
                <a:gd name="connsiteX50" fmla="*/ 819300 w 1337093"/>
                <a:gd name="connsiteY50" fmla="*/ 885022 h 885022"/>
                <a:gd name="connsiteX51" fmla="*/ 672408 w 1337093"/>
                <a:gd name="connsiteY51" fmla="*/ 811576 h 885022"/>
                <a:gd name="connsiteX52" fmla="*/ 554895 w 1337093"/>
                <a:gd name="connsiteY52" fmla="*/ 778525 h 885022"/>
                <a:gd name="connsiteX53" fmla="*/ 507155 w 1337093"/>
                <a:gd name="connsiteY53" fmla="*/ 756492 h 885022"/>
                <a:gd name="connsiteX0" fmla="*/ 507155 w 1337093"/>
                <a:gd name="connsiteY0" fmla="*/ 756492 h 885022"/>
                <a:gd name="connsiteX1" fmla="*/ 598962 w 1337093"/>
                <a:gd name="connsiteY1" fmla="*/ 624289 h 885022"/>
                <a:gd name="connsiteX2" fmla="*/ 496138 w 1337093"/>
                <a:gd name="connsiteY2" fmla="*/ 334178 h 885022"/>
                <a:gd name="connsiteX3" fmla="*/ 444726 w 1337093"/>
                <a:gd name="connsiteY3" fmla="*/ 268077 h 885022"/>
                <a:gd name="connsiteX4" fmla="*/ 198683 w 1337093"/>
                <a:gd name="connsiteY4" fmla="*/ 341523 h 885022"/>
                <a:gd name="connsiteX5" fmla="*/ 400659 w 1337093"/>
                <a:gd name="connsiteY5" fmla="*/ 576549 h 885022"/>
                <a:gd name="connsiteX6" fmla="*/ 470432 w 1337093"/>
                <a:gd name="connsiteY6" fmla="*/ 543499 h 885022"/>
                <a:gd name="connsiteX7" fmla="*/ 521844 w 1337093"/>
                <a:gd name="connsiteY7" fmla="*/ 536154 h 885022"/>
                <a:gd name="connsiteX8" fmla="*/ 540206 w 1337093"/>
                <a:gd name="connsiteY8" fmla="*/ 536154 h 885022"/>
                <a:gd name="connsiteX9" fmla="*/ 510827 w 1337093"/>
                <a:gd name="connsiteY9" fmla="*/ 561860 h 885022"/>
                <a:gd name="connsiteX10" fmla="*/ 562240 w 1337093"/>
                <a:gd name="connsiteY10" fmla="*/ 620617 h 885022"/>
                <a:gd name="connsiteX11" fmla="*/ 562240 w 1337093"/>
                <a:gd name="connsiteY11" fmla="*/ 631634 h 885022"/>
                <a:gd name="connsiteX12" fmla="*/ 529189 w 1337093"/>
                <a:gd name="connsiteY12" fmla="*/ 609600 h 885022"/>
                <a:gd name="connsiteX13" fmla="*/ 547550 w 1337093"/>
                <a:gd name="connsiteY13" fmla="*/ 642651 h 885022"/>
                <a:gd name="connsiteX14" fmla="*/ 514500 w 1337093"/>
                <a:gd name="connsiteY14" fmla="*/ 624289 h 885022"/>
                <a:gd name="connsiteX15" fmla="*/ 532861 w 1337093"/>
                <a:gd name="connsiteY15" fmla="*/ 668357 h 885022"/>
                <a:gd name="connsiteX16" fmla="*/ 481449 w 1337093"/>
                <a:gd name="connsiteY16" fmla="*/ 635306 h 885022"/>
                <a:gd name="connsiteX17" fmla="*/ 514500 w 1337093"/>
                <a:gd name="connsiteY17" fmla="*/ 686718 h 885022"/>
                <a:gd name="connsiteX18" fmla="*/ 441054 w 1337093"/>
                <a:gd name="connsiteY18" fmla="*/ 661012 h 885022"/>
                <a:gd name="connsiteX19" fmla="*/ 396986 w 1337093"/>
                <a:gd name="connsiteY19" fmla="*/ 646323 h 885022"/>
                <a:gd name="connsiteX20" fmla="*/ 349247 w 1337093"/>
                <a:gd name="connsiteY20" fmla="*/ 624289 h 885022"/>
                <a:gd name="connsiteX21" fmla="*/ 121565 w 1337093"/>
                <a:gd name="connsiteY21" fmla="*/ 470053 h 885022"/>
                <a:gd name="connsiteX22" fmla="*/ 379 w 1337093"/>
                <a:gd name="connsiteY22" fmla="*/ 326834 h 885022"/>
                <a:gd name="connsiteX23" fmla="*/ 158288 w 1337093"/>
                <a:gd name="connsiteY23" fmla="*/ 187287 h 885022"/>
                <a:gd name="connsiteX24" fmla="*/ 345574 w 1337093"/>
                <a:gd name="connsiteY24" fmla="*/ 143219 h 885022"/>
                <a:gd name="connsiteX25" fmla="*/ 477777 w 1337093"/>
                <a:gd name="connsiteY25" fmla="*/ 77118 h 885022"/>
                <a:gd name="connsiteX26" fmla="*/ 598962 w 1337093"/>
                <a:gd name="connsiteY26" fmla="*/ 33051 h 885022"/>
                <a:gd name="connsiteX27" fmla="*/ 661391 w 1337093"/>
                <a:gd name="connsiteY27" fmla="*/ 11017 h 885022"/>
                <a:gd name="connsiteX28" fmla="*/ 778905 w 1337093"/>
                <a:gd name="connsiteY28" fmla="*/ 0 h 885022"/>
                <a:gd name="connsiteX29" fmla="*/ 848678 w 1337093"/>
                <a:gd name="connsiteY29" fmla="*/ 62429 h 885022"/>
                <a:gd name="connsiteX30" fmla="*/ 936813 w 1337093"/>
                <a:gd name="connsiteY30" fmla="*/ 73446 h 885022"/>
                <a:gd name="connsiteX31" fmla="*/ 1102066 w 1337093"/>
                <a:gd name="connsiteY31" fmla="*/ 275422 h 885022"/>
                <a:gd name="connsiteX32" fmla="*/ 1193873 w 1337093"/>
                <a:gd name="connsiteY32" fmla="*/ 392935 h 885022"/>
                <a:gd name="connsiteX33" fmla="*/ 1215907 w 1337093"/>
                <a:gd name="connsiteY33" fmla="*/ 224010 h 885022"/>
                <a:gd name="connsiteX34" fmla="*/ 1105738 w 1337093"/>
                <a:gd name="connsiteY34" fmla="*/ 95480 h 885022"/>
                <a:gd name="connsiteX35" fmla="*/ 1142461 w 1337093"/>
                <a:gd name="connsiteY35" fmla="*/ 73446 h 885022"/>
                <a:gd name="connsiteX36" fmla="*/ 1160823 w 1337093"/>
                <a:gd name="connsiteY36" fmla="*/ 66101 h 885022"/>
                <a:gd name="connsiteX37" fmla="*/ 1193873 w 1337093"/>
                <a:gd name="connsiteY37" fmla="*/ 66101 h 885022"/>
                <a:gd name="connsiteX38" fmla="*/ 1226924 w 1337093"/>
                <a:gd name="connsiteY38" fmla="*/ 66101 h 885022"/>
                <a:gd name="connsiteX39" fmla="*/ 1274664 w 1337093"/>
                <a:gd name="connsiteY39" fmla="*/ 77118 h 885022"/>
                <a:gd name="connsiteX40" fmla="*/ 1289353 w 1337093"/>
                <a:gd name="connsiteY40" fmla="*/ 121186 h 885022"/>
                <a:gd name="connsiteX41" fmla="*/ 1278336 w 1337093"/>
                <a:gd name="connsiteY41" fmla="*/ 216665 h 885022"/>
                <a:gd name="connsiteX42" fmla="*/ 1311386 w 1337093"/>
                <a:gd name="connsiteY42" fmla="*/ 337851 h 885022"/>
                <a:gd name="connsiteX43" fmla="*/ 1337093 w 1337093"/>
                <a:gd name="connsiteY43" fmla="*/ 484742 h 885022"/>
                <a:gd name="connsiteX44" fmla="*/ 1256302 w 1337093"/>
                <a:gd name="connsiteY44" fmla="*/ 609600 h 885022"/>
                <a:gd name="connsiteX45" fmla="*/ 1105738 w 1337093"/>
                <a:gd name="connsiteY45" fmla="*/ 528810 h 885022"/>
                <a:gd name="connsiteX46" fmla="*/ 1002914 w 1337093"/>
                <a:gd name="connsiteY46" fmla="*/ 433330 h 885022"/>
                <a:gd name="connsiteX47" fmla="*/ 973536 w 1337093"/>
                <a:gd name="connsiteY47" fmla="*/ 370901 h 885022"/>
                <a:gd name="connsiteX48" fmla="*/ 929468 w 1337093"/>
                <a:gd name="connsiteY48" fmla="*/ 506776 h 885022"/>
                <a:gd name="connsiteX49" fmla="*/ 845006 w 1337093"/>
                <a:gd name="connsiteY49" fmla="*/ 789542 h 885022"/>
                <a:gd name="connsiteX50" fmla="*/ 819300 w 1337093"/>
                <a:gd name="connsiteY50" fmla="*/ 885022 h 885022"/>
                <a:gd name="connsiteX51" fmla="*/ 672408 w 1337093"/>
                <a:gd name="connsiteY51" fmla="*/ 811576 h 885022"/>
                <a:gd name="connsiteX52" fmla="*/ 554895 w 1337093"/>
                <a:gd name="connsiteY52" fmla="*/ 778525 h 885022"/>
                <a:gd name="connsiteX53" fmla="*/ 507155 w 1337093"/>
                <a:gd name="connsiteY53" fmla="*/ 756492 h 885022"/>
                <a:gd name="connsiteX0" fmla="*/ 507155 w 1337093"/>
                <a:gd name="connsiteY0" fmla="*/ 756492 h 885022"/>
                <a:gd name="connsiteX1" fmla="*/ 598962 w 1337093"/>
                <a:gd name="connsiteY1" fmla="*/ 624289 h 885022"/>
                <a:gd name="connsiteX2" fmla="*/ 496138 w 1337093"/>
                <a:gd name="connsiteY2" fmla="*/ 334178 h 885022"/>
                <a:gd name="connsiteX3" fmla="*/ 444726 w 1337093"/>
                <a:gd name="connsiteY3" fmla="*/ 268077 h 885022"/>
                <a:gd name="connsiteX4" fmla="*/ 198683 w 1337093"/>
                <a:gd name="connsiteY4" fmla="*/ 341523 h 885022"/>
                <a:gd name="connsiteX5" fmla="*/ 400659 w 1337093"/>
                <a:gd name="connsiteY5" fmla="*/ 576549 h 885022"/>
                <a:gd name="connsiteX6" fmla="*/ 470432 w 1337093"/>
                <a:gd name="connsiteY6" fmla="*/ 543499 h 885022"/>
                <a:gd name="connsiteX7" fmla="*/ 521844 w 1337093"/>
                <a:gd name="connsiteY7" fmla="*/ 536154 h 885022"/>
                <a:gd name="connsiteX8" fmla="*/ 540206 w 1337093"/>
                <a:gd name="connsiteY8" fmla="*/ 536154 h 885022"/>
                <a:gd name="connsiteX9" fmla="*/ 510827 w 1337093"/>
                <a:gd name="connsiteY9" fmla="*/ 561860 h 885022"/>
                <a:gd name="connsiteX10" fmla="*/ 562240 w 1337093"/>
                <a:gd name="connsiteY10" fmla="*/ 620617 h 885022"/>
                <a:gd name="connsiteX11" fmla="*/ 562240 w 1337093"/>
                <a:gd name="connsiteY11" fmla="*/ 631634 h 885022"/>
                <a:gd name="connsiteX12" fmla="*/ 529189 w 1337093"/>
                <a:gd name="connsiteY12" fmla="*/ 609600 h 885022"/>
                <a:gd name="connsiteX13" fmla="*/ 547550 w 1337093"/>
                <a:gd name="connsiteY13" fmla="*/ 642651 h 885022"/>
                <a:gd name="connsiteX14" fmla="*/ 514500 w 1337093"/>
                <a:gd name="connsiteY14" fmla="*/ 624289 h 885022"/>
                <a:gd name="connsiteX15" fmla="*/ 532861 w 1337093"/>
                <a:gd name="connsiteY15" fmla="*/ 668357 h 885022"/>
                <a:gd name="connsiteX16" fmla="*/ 481449 w 1337093"/>
                <a:gd name="connsiteY16" fmla="*/ 635306 h 885022"/>
                <a:gd name="connsiteX17" fmla="*/ 514500 w 1337093"/>
                <a:gd name="connsiteY17" fmla="*/ 686718 h 885022"/>
                <a:gd name="connsiteX18" fmla="*/ 441054 w 1337093"/>
                <a:gd name="connsiteY18" fmla="*/ 661012 h 885022"/>
                <a:gd name="connsiteX19" fmla="*/ 396986 w 1337093"/>
                <a:gd name="connsiteY19" fmla="*/ 646323 h 885022"/>
                <a:gd name="connsiteX20" fmla="*/ 349247 w 1337093"/>
                <a:gd name="connsiteY20" fmla="*/ 624289 h 885022"/>
                <a:gd name="connsiteX21" fmla="*/ 121565 w 1337093"/>
                <a:gd name="connsiteY21" fmla="*/ 470053 h 885022"/>
                <a:gd name="connsiteX22" fmla="*/ 379 w 1337093"/>
                <a:gd name="connsiteY22" fmla="*/ 326834 h 885022"/>
                <a:gd name="connsiteX23" fmla="*/ 158288 w 1337093"/>
                <a:gd name="connsiteY23" fmla="*/ 187287 h 885022"/>
                <a:gd name="connsiteX24" fmla="*/ 345574 w 1337093"/>
                <a:gd name="connsiteY24" fmla="*/ 143219 h 885022"/>
                <a:gd name="connsiteX25" fmla="*/ 477777 w 1337093"/>
                <a:gd name="connsiteY25" fmla="*/ 77118 h 885022"/>
                <a:gd name="connsiteX26" fmla="*/ 598962 w 1337093"/>
                <a:gd name="connsiteY26" fmla="*/ 33051 h 885022"/>
                <a:gd name="connsiteX27" fmla="*/ 661391 w 1337093"/>
                <a:gd name="connsiteY27" fmla="*/ 11017 h 885022"/>
                <a:gd name="connsiteX28" fmla="*/ 778905 w 1337093"/>
                <a:gd name="connsiteY28" fmla="*/ 0 h 885022"/>
                <a:gd name="connsiteX29" fmla="*/ 848678 w 1337093"/>
                <a:gd name="connsiteY29" fmla="*/ 62429 h 885022"/>
                <a:gd name="connsiteX30" fmla="*/ 936813 w 1337093"/>
                <a:gd name="connsiteY30" fmla="*/ 73446 h 885022"/>
                <a:gd name="connsiteX31" fmla="*/ 1102066 w 1337093"/>
                <a:gd name="connsiteY31" fmla="*/ 275422 h 885022"/>
                <a:gd name="connsiteX32" fmla="*/ 1193873 w 1337093"/>
                <a:gd name="connsiteY32" fmla="*/ 392935 h 885022"/>
                <a:gd name="connsiteX33" fmla="*/ 1215907 w 1337093"/>
                <a:gd name="connsiteY33" fmla="*/ 224010 h 885022"/>
                <a:gd name="connsiteX34" fmla="*/ 1105738 w 1337093"/>
                <a:gd name="connsiteY34" fmla="*/ 95480 h 885022"/>
                <a:gd name="connsiteX35" fmla="*/ 1142461 w 1337093"/>
                <a:gd name="connsiteY35" fmla="*/ 73446 h 885022"/>
                <a:gd name="connsiteX36" fmla="*/ 1160823 w 1337093"/>
                <a:gd name="connsiteY36" fmla="*/ 66101 h 885022"/>
                <a:gd name="connsiteX37" fmla="*/ 1193873 w 1337093"/>
                <a:gd name="connsiteY37" fmla="*/ 66101 h 885022"/>
                <a:gd name="connsiteX38" fmla="*/ 1226924 w 1337093"/>
                <a:gd name="connsiteY38" fmla="*/ 66101 h 885022"/>
                <a:gd name="connsiteX39" fmla="*/ 1274664 w 1337093"/>
                <a:gd name="connsiteY39" fmla="*/ 77118 h 885022"/>
                <a:gd name="connsiteX40" fmla="*/ 1289353 w 1337093"/>
                <a:gd name="connsiteY40" fmla="*/ 121186 h 885022"/>
                <a:gd name="connsiteX41" fmla="*/ 1278336 w 1337093"/>
                <a:gd name="connsiteY41" fmla="*/ 216665 h 885022"/>
                <a:gd name="connsiteX42" fmla="*/ 1311386 w 1337093"/>
                <a:gd name="connsiteY42" fmla="*/ 337851 h 885022"/>
                <a:gd name="connsiteX43" fmla="*/ 1337093 w 1337093"/>
                <a:gd name="connsiteY43" fmla="*/ 484742 h 885022"/>
                <a:gd name="connsiteX44" fmla="*/ 1256302 w 1337093"/>
                <a:gd name="connsiteY44" fmla="*/ 609600 h 885022"/>
                <a:gd name="connsiteX45" fmla="*/ 1105738 w 1337093"/>
                <a:gd name="connsiteY45" fmla="*/ 528810 h 885022"/>
                <a:gd name="connsiteX46" fmla="*/ 1002914 w 1337093"/>
                <a:gd name="connsiteY46" fmla="*/ 433330 h 885022"/>
                <a:gd name="connsiteX47" fmla="*/ 973536 w 1337093"/>
                <a:gd name="connsiteY47" fmla="*/ 370901 h 885022"/>
                <a:gd name="connsiteX48" fmla="*/ 929468 w 1337093"/>
                <a:gd name="connsiteY48" fmla="*/ 506776 h 885022"/>
                <a:gd name="connsiteX49" fmla="*/ 845006 w 1337093"/>
                <a:gd name="connsiteY49" fmla="*/ 789542 h 885022"/>
                <a:gd name="connsiteX50" fmla="*/ 819300 w 1337093"/>
                <a:gd name="connsiteY50" fmla="*/ 885022 h 885022"/>
                <a:gd name="connsiteX51" fmla="*/ 672408 w 1337093"/>
                <a:gd name="connsiteY51" fmla="*/ 811576 h 885022"/>
                <a:gd name="connsiteX52" fmla="*/ 554895 w 1337093"/>
                <a:gd name="connsiteY52" fmla="*/ 778525 h 885022"/>
                <a:gd name="connsiteX53" fmla="*/ 507155 w 1337093"/>
                <a:gd name="connsiteY53" fmla="*/ 756492 h 885022"/>
                <a:gd name="connsiteX0" fmla="*/ 507155 w 1337093"/>
                <a:gd name="connsiteY0" fmla="*/ 756492 h 885022"/>
                <a:gd name="connsiteX1" fmla="*/ 598962 w 1337093"/>
                <a:gd name="connsiteY1" fmla="*/ 624289 h 885022"/>
                <a:gd name="connsiteX2" fmla="*/ 496138 w 1337093"/>
                <a:gd name="connsiteY2" fmla="*/ 334178 h 885022"/>
                <a:gd name="connsiteX3" fmla="*/ 444726 w 1337093"/>
                <a:gd name="connsiteY3" fmla="*/ 268077 h 885022"/>
                <a:gd name="connsiteX4" fmla="*/ 198683 w 1337093"/>
                <a:gd name="connsiteY4" fmla="*/ 341523 h 885022"/>
                <a:gd name="connsiteX5" fmla="*/ 400659 w 1337093"/>
                <a:gd name="connsiteY5" fmla="*/ 576549 h 885022"/>
                <a:gd name="connsiteX6" fmla="*/ 470432 w 1337093"/>
                <a:gd name="connsiteY6" fmla="*/ 543499 h 885022"/>
                <a:gd name="connsiteX7" fmla="*/ 521844 w 1337093"/>
                <a:gd name="connsiteY7" fmla="*/ 536154 h 885022"/>
                <a:gd name="connsiteX8" fmla="*/ 540206 w 1337093"/>
                <a:gd name="connsiteY8" fmla="*/ 536154 h 885022"/>
                <a:gd name="connsiteX9" fmla="*/ 510827 w 1337093"/>
                <a:gd name="connsiteY9" fmla="*/ 561860 h 885022"/>
                <a:gd name="connsiteX10" fmla="*/ 562240 w 1337093"/>
                <a:gd name="connsiteY10" fmla="*/ 620617 h 885022"/>
                <a:gd name="connsiteX11" fmla="*/ 562240 w 1337093"/>
                <a:gd name="connsiteY11" fmla="*/ 631634 h 885022"/>
                <a:gd name="connsiteX12" fmla="*/ 529189 w 1337093"/>
                <a:gd name="connsiteY12" fmla="*/ 609600 h 885022"/>
                <a:gd name="connsiteX13" fmla="*/ 547550 w 1337093"/>
                <a:gd name="connsiteY13" fmla="*/ 642651 h 885022"/>
                <a:gd name="connsiteX14" fmla="*/ 514500 w 1337093"/>
                <a:gd name="connsiteY14" fmla="*/ 624289 h 885022"/>
                <a:gd name="connsiteX15" fmla="*/ 532861 w 1337093"/>
                <a:gd name="connsiteY15" fmla="*/ 668357 h 885022"/>
                <a:gd name="connsiteX16" fmla="*/ 481449 w 1337093"/>
                <a:gd name="connsiteY16" fmla="*/ 635306 h 885022"/>
                <a:gd name="connsiteX17" fmla="*/ 514500 w 1337093"/>
                <a:gd name="connsiteY17" fmla="*/ 686718 h 885022"/>
                <a:gd name="connsiteX18" fmla="*/ 441054 w 1337093"/>
                <a:gd name="connsiteY18" fmla="*/ 661012 h 885022"/>
                <a:gd name="connsiteX19" fmla="*/ 396986 w 1337093"/>
                <a:gd name="connsiteY19" fmla="*/ 646323 h 885022"/>
                <a:gd name="connsiteX20" fmla="*/ 349247 w 1337093"/>
                <a:gd name="connsiteY20" fmla="*/ 624289 h 885022"/>
                <a:gd name="connsiteX21" fmla="*/ 121565 w 1337093"/>
                <a:gd name="connsiteY21" fmla="*/ 470053 h 885022"/>
                <a:gd name="connsiteX22" fmla="*/ 379 w 1337093"/>
                <a:gd name="connsiteY22" fmla="*/ 326834 h 885022"/>
                <a:gd name="connsiteX23" fmla="*/ 158288 w 1337093"/>
                <a:gd name="connsiteY23" fmla="*/ 187287 h 885022"/>
                <a:gd name="connsiteX24" fmla="*/ 345574 w 1337093"/>
                <a:gd name="connsiteY24" fmla="*/ 143219 h 885022"/>
                <a:gd name="connsiteX25" fmla="*/ 477777 w 1337093"/>
                <a:gd name="connsiteY25" fmla="*/ 77118 h 885022"/>
                <a:gd name="connsiteX26" fmla="*/ 598962 w 1337093"/>
                <a:gd name="connsiteY26" fmla="*/ 33051 h 885022"/>
                <a:gd name="connsiteX27" fmla="*/ 661391 w 1337093"/>
                <a:gd name="connsiteY27" fmla="*/ 11017 h 885022"/>
                <a:gd name="connsiteX28" fmla="*/ 778905 w 1337093"/>
                <a:gd name="connsiteY28" fmla="*/ 0 h 885022"/>
                <a:gd name="connsiteX29" fmla="*/ 848678 w 1337093"/>
                <a:gd name="connsiteY29" fmla="*/ 62429 h 885022"/>
                <a:gd name="connsiteX30" fmla="*/ 936813 w 1337093"/>
                <a:gd name="connsiteY30" fmla="*/ 73446 h 885022"/>
                <a:gd name="connsiteX31" fmla="*/ 1102066 w 1337093"/>
                <a:gd name="connsiteY31" fmla="*/ 275422 h 885022"/>
                <a:gd name="connsiteX32" fmla="*/ 1193873 w 1337093"/>
                <a:gd name="connsiteY32" fmla="*/ 392935 h 885022"/>
                <a:gd name="connsiteX33" fmla="*/ 1215907 w 1337093"/>
                <a:gd name="connsiteY33" fmla="*/ 224010 h 885022"/>
                <a:gd name="connsiteX34" fmla="*/ 1105738 w 1337093"/>
                <a:gd name="connsiteY34" fmla="*/ 95480 h 885022"/>
                <a:gd name="connsiteX35" fmla="*/ 1142461 w 1337093"/>
                <a:gd name="connsiteY35" fmla="*/ 73446 h 885022"/>
                <a:gd name="connsiteX36" fmla="*/ 1160823 w 1337093"/>
                <a:gd name="connsiteY36" fmla="*/ 66101 h 885022"/>
                <a:gd name="connsiteX37" fmla="*/ 1193873 w 1337093"/>
                <a:gd name="connsiteY37" fmla="*/ 66101 h 885022"/>
                <a:gd name="connsiteX38" fmla="*/ 1226924 w 1337093"/>
                <a:gd name="connsiteY38" fmla="*/ 66101 h 885022"/>
                <a:gd name="connsiteX39" fmla="*/ 1274664 w 1337093"/>
                <a:gd name="connsiteY39" fmla="*/ 77118 h 885022"/>
                <a:gd name="connsiteX40" fmla="*/ 1289353 w 1337093"/>
                <a:gd name="connsiteY40" fmla="*/ 121186 h 885022"/>
                <a:gd name="connsiteX41" fmla="*/ 1278336 w 1337093"/>
                <a:gd name="connsiteY41" fmla="*/ 216665 h 885022"/>
                <a:gd name="connsiteX42" fmla="*/ 1311386 w 1337093"/>
                <a:gd name="connsiteY42" fmla="*/ 337851 h 885022"/>
                <a:gd name="connsiteX43" fmla="*/ 1337093 w 1337093"/>
                <a:gd name="connsiteY43" fmla="*/ 484742 h 885022"/>
                <a:gd name="connsiteX44" fmla="*/ 1256302 w 1337093"/>
                <a:gd name="connsiteY44" fmla="*/ 609600 h 885022"/>
                <a:gd name="connsiteX45" fmla="*/ 1105738 w 1337093"/>
                <a:gd name="connsiteY45" fmla="*/ 528810 h 885022"/>
                <a:gd name="connsiteX46" fmla="*/ 1002914 w 1337093"/>
                <a:gd name="connsiteY46" fmla="*/ 433330 h 885022"/>
                <a:gd name="connsiteX47" fmla="*/ 973536 w 1337093"/>
                <a:gd name="connsiteY47" fmla="*/ 370901 h 885022"/>
                <a:gd name="connsiteX48" fmla="*/ 929468 w 1337093"/>
                <a:gd name="connsiteY48" fmla="*/ 506776 h 885022"/>
                <a:gd name="connsiteX49" fmla="*/ 845006 w 1337093"/>
                <a:gd name="connsiteY49" fmla="*/ 789542 h 885022"/>
                <a:gd name="connsiteX50" fmla="*/ 819300 w 1337093"/>
                <a:gd name="connsiteY50" fmla="*/ 885022 h 885022"/>
                <a:gd name="connsiteX51" fmla="*/ 672408 w 1337093"/>
                <a:gd name="connsiteY51" fmla="*/ 811576 h 885022"/>
                <a:gd name="connsiteX52" fmla="*/ 554895 w 1337093"/>
                <a:gd name="connsiteY52" fmla="*/ 778525 h 885022"/>
                <a:gd name="connsiteX53" fmla="*/ 507155 w 1337093"/>
                <a:gd name="connsiteY53" fmla="*/ 756492 h 885022"/>
                <a:gd name="connsiteX0" fmla="*/ 507155 w 1339078"/>
                <a:gd name="connsiteY0" fmla="*/ 756492 h 885022"/>
                <a:gd name="connsiteX1" fmla="*/ 598962 w 1339078"/>
                <a:gd name="connsiteY1" fmla="*/ 624289 h 885022"/>
                <a:gd name="connsiteX2" fmla="*/ 496138 w 1339078"/>
                <a:gd name="connsiteY2" fmla="*/ 334178 h 885022"/>
                <a:gd name="connsiteX3" fmla="*/ 444726 w 1339078"/>
                <a:gd name="connsiteY3" fmla="*/ 268077 h 885022"/>
                <a:gd name="connsiteX4" fmla="*/ 198683 w 1339078"/>
                <a:gd name="connsiteY4" fmla="*/ 341523 h 885022"/>
                <a:gd name="connsiteX5" fmla="*/ 400659 w 1339078"/>
                <a:gd name="connsiteY5" fmla="*/ 576549 h 885022"/>
                <a:gd name="connsiteX6" fmla="*/ 470432 w 1339078"/>
                <a:gd name="connsiteY6" fmla="*/ 543499 h 885022"/>
                <a:gd name="connsiteX7" fmla="*/ 521844 w 1339078"/>
                <a:gd name="connsiteY7" fmla="*/ 536154 h 885022"/>
                <a:gd name="connsiteX8" fmla="*/ 540206 w 1339078"/>
                <a:gd name="connsiteY8" fmla="*/ 536154 h 885022"/>
                <a:gd name="connsiteX9" fmla="*/ 510827 w 1339078"/>
                <a:gd name="connsiteY9" fmla="*/ 561860 h 885022"/>
                <a:gd name="connsiteX10" fmla="*/ 562240 w 1339078"/>
                <a:gd name="connsiteY10" fmla="*/ 620617 h 885022"/>
                <a:gd name="connsiteX11" fmla="*/ 562240 w 1339078"/>
                <a:gd name="connsiteY11" fmla="*/ 631634 h 885022"/>
                <a:gd name="connsiteX12" fmla="*/ 529189 w 1339078"/>
                <a:gd name="connsiteY12" fmla="*/ 609600 h 885022"/>
                <a:gd name="connsiteX13" fmla="*/ 547550 w 1339078"/>
                <a:gd name="connsiteY13" fmla="*/ 642651 h 885022"/>
                <a:gd name="connsiteX14" fmla="*/ 514500 w 1339078"/>
                <a:gd name="connsiteY14" fmla="*/ 624289 h 885022"/>
                <a:gd name="connsiteX15" fmla="*/ 532861 w 1339078"/>
                <a:gd name="connsiteY15" fmla="*/ 668357 h 885022"/>
                <a:gd name="connsiteX16" fmla="*/ 481449 w 1339078"/>
                <a:gd name="connsiteY16" fmla="*/ 635306 h 885022"/>
                <a:gd name="connsiteX17" fmla="*/ 514500 w 1339078"/>
                <a:gd name="connsiteY17" fmla="*/ 686718 h 885022"/>
                <a:gd name="connsiteX18" fmla="*/ 441054 w 1339078"/>
                <a:gd name="connsiteY18" fmla="*/ 661012 h 885022"/>
                <a:gd name="connsiteX19" fmla="*/ 396986 w 1339078"/>
                <a:gd name="connsiteY19" fmla="*/ 646323 h 885022"/>
                <a:gd name="connsiteX20" fmla="*/ 349247 w 1339078"/>
                <a:gd name="connsiteY20" fmla="*/ 624289 h 885022"/>
                <a:gd name="connsiteX21" fmla="*/ 121565 w 1339078"/>
                <a:gd name="connsiteY21" fmla="*/ 470053 h 885022"/>
                <a:gd name="connsiteX22" fmla="*/ 379 w 1339078"/>
                <a:gd name="connsiteY22" fmla="*/ 326834 h 885022"/>
                <a:gd name="connsiteX23" fmla="*/ 158288 w 1339078"/>
                <a:gd name="connsiteY23" fmla="*/ 187287 h 885022"/>
                <a:gd name="connsiteX24" fmla="*/ 345574 w 1339078"/>
                <a:gd name="connsiteY24" fmla="*/ 143219 h 885022"/>
                <a:gd name="connsiteX25" fmla="*/ 477777 w 1339078"/>
                <a:gd name="connsiteY25" fmla="*/ 77118 h 885022"/>
                <a:gd name="connsiteX26" fmla="*/ 598962 w 1339078"/>
                <a:gd name="connsiteY26" fmla="*/ 33051 h 885022"/>
                <a:gd name="connsiteX27" fmla="*/ 661391 w 1339078"/>
                <a:gd name="connsiteY27" fmla="*/ 11017 h 885022"/>
                <a:gd name="connsiteX28" fmla="*/ 778905 w 1339078"/>
                <a:gd name="connsiteY28" fmla="*/ 0 h 885022"/>
                <a:gd name="connsiteX29" fmla="*/ 848678 w 1339078"/>
                <a:gd name="connsiteY29" fmla="*/ 62429 h 885022"/>
                <a:gd name="connsiteX30" fmla="*/ 936813 w 1339078"/>
                <a:gd name="connsiteY30" fmla="*/ 73446 h 885022"/>
                <a:gd name="connsiteX31" fmla="*/ 1102066 w 1339078"/>
                <a:gd name="connsiteY31" fmla="*/ 275422 h 885022"/>
                <a:gd name="connsiteX32" fmla="*/ 1193873 w 1339078"/>
                <a:gd name="connsiteY32" fmla="*/ 392935 h 885022"/>
                <a:gd name="connsiteX33" fmla="*/ 1215907 w 1339078"/>
                <a:gd name="connsiteY33" fmla="*/ 224010 h 885022"/>
                <a:gd name="connsiteX34" fmla="*/ 1105738 w 1339078"/>
                <a:gd name="connsiteY34" fmla="*/ 95480 h 885022"/>
                <a:gd name="connsiteX35" fmla="*/ 1142461 w 1339078"/>
                <a:gd name="connsiteY35" fmla="*/ 73446 h 885022"/>
                <a:gd name="connsiteX36" fmla="*/ 1160823 w 1339078"/>
                <a:gd name="connsiteY36" fmla="*/ 66101 h 885022"/>
                <a:gd name="connsiteX37" fmla="*/ 1193873 w 1339078"/>
                <a:gd name="connsiteY37" fmla="*/ 66101 h 885022"/>
                <a:gd name="connsiteX38" fmla="*/ 1226924 w 1339078"/>
                <a:gd name="connsiteY38" fmla="*/ 66101 h 885022"/>
                <a:gd name="connsiteX39" fmla="*/ 1274664 w 1339078"/>
                <a:gd name="connsiteY39" fmla="*/ 77118 h 885022"/>
                <a:gd name="connsiteX40" fmla="*/ 1289353 w 1339078"/>
                <a:gd name="connsiteY40" fmla="*/ 121186 h 885022"/>
                <a:gd name="connsiteX41" fmla="*/ 1278336 w 1339078"/>
                <a:gd name="connsiteY41" fmla="*/ 216665 h 885022"/>
                <a:gd name="connsiteX42" fmla="*/ 1311386 w 1339078"/>
                <a:gd name="connsiteY42" fmla="*/ 337851 h 885022"/>
                <a:gd name="connsiteX43" fmla="*/ 1337093 w 1339078"/>
                <a:gd name="connsiteY43" fmla="*/ 484742 h 885022"/>
                <a:gd name="connsiteX44" fmla="*/ 1256302 w 1339078"/>
                <a:gd name="connsiteY44" fmla="*/ 609600 h 885022"/>
                <a:gd name="connsiteX45" fmla="*/ 1105738 w 1339078"/>
                <a:gd name="connsiteY45" fmla="*/ 528810 h 885022"/>
                <a:gd name="connsiteX46" fmla="*/ 1002914 w 1339078"/>
                <a:gd name="connsiteY46" fmla="*/ 433330 h 885022"/>
                <a:gd name="connsiteX47" fmla="*/ 973536 w 1339078"/>
                <a:gd name="connsiteY47" fmla="*/ 370901 h 885022"/>
                <a:gd name="connsiteX48" fmla="*/ 929468 w 1339078"/>
                <a:gd name="connsiteY48" fmla="*/ 506776 h 885022"/>
                <a:gd name="connsiteX49" fmla="*/ 845006 w 1339078"/>
                <a:gd name="connsiteY49" fmla="*/ 789542 h 885022"/>
                <a:gd name="connsiteX50" fmla="*/ 819300 w 1339078"/>
                <a:gd name="connsiteY50" fmla="*/ 885022 h 885022"/>
                <a:gd name="connsiteX51" fmla="*/ 672408 w 1339078"/>
                <a:gd name="connsiteY51" fmla="*/ 811576 h 885022"/>
                <a:gd name="connsiteX52" fmla="*/ 554895 w 1339078"/>
                <a:gd name="connsiteY52" fmla="*/ 778525 h 885022"/>
                <a:gd name="connsiteX53" fmla="*/ 507155 w 1339078"/>
                <a:gd name="connsiteY53" fmla="*/ 756492 h 885022"/>
                <a:gd name="connsiteX0" fmla="*/ 507155 w 1339078"/>
                <a:gd name="connsiteY0" fmla="*/ 756492 h 885022"/>
                <a:gd name="connsiteX1" fmla="*/ 598962 w 1339078"/>
                <a:gd name="connsiteY1" fmla="*/ 624289 h 885022"/>
                <a:gd name="connsiteX2" fmla="*/ 496138 w 1339078"/>
                <a:gd name="connsiteY2" fmla="*/ 334178 h 885022"/>
                <a:gd name="connsiteX3" fmla="*/ 444726 w 1339078"/>
                <a:gd name="connsiteY3" fmla="*/ 268077 h 885022"/>
                <a:gd name="connsiteX4" fmla="*/ 198683 w 1339078"/>
                <a:gd name="connsiteY4" fmla="*/ 341523 h 885022"/>
                <a:gd name="connsiteX5" fmla="*/ 400659 w 1339078"/>
                <a:gd name="connsiteY5" fmla="*/ 576549 h 885022"/>
                <a:gd name="connsiteX6" fmla="*/ 470432 w 1339078"/>
                <a:gd name="connsiteY6" fmla="*/ 543499 h 885022"/>
                <a:gd name="connsiteX7" fmla="*/ 521844 w 1339078"/>
                <a:gd name="connsiteY7" fmla="*/ 536154 h 885022"/>
                <a:gd name="connsiteX8" fmla="*/ 540206 w 1339078"/>
                <a:gd name="connsiteY8" fmla="*/ 536154 h 885022"/>
                <a:gd name="connsiteX9" fmla="*/ 510827 w 1339078"/>
                <a:gd name="connsiteY9" fmla="*/ 561860 h 885022"/>
                <a:gd name="connsiteX10" fmla="*/ 562240 w 1339078"/>
                <a:gd name="connsiteY10" fmla="*/ 620617 h 885022"/>
                <a:gd name="connsiteX11" fmla="*/ 562240 w 1339078"/>
                <a:gd name="connsiteY11" fmla="*/ 631634 h 885022"/>
                <a:gd name="connsiteX12" fmla="*/ 529189 w 1339078"/>
                <a:gd name="connsiteY12" fmla="*/ 609600 h 885022"/>
                <a:gd name="connsiteX13" fmla="*/ 547550 w 1339078"/>
                <a:gd name="connsiteY13" fmla="*/ 642651 h 885022"/>
                <a:gd name="connsiteX14" fmla="*/ 514500 w 1339078"/>
                <a:gd name="connsiteY14" fmla="*/ 624289 h 885022"/>
                <a:gd name="connsiteX15" fmla="*/ 532861 w 1339078"/>
                <a:gd name="connsiteY15" fmla="*/ 668357 h 885022"/>
                <a:gd name="connsiteX16" fmla="*/ 481449 w 1339078"/>
                <a:gd name="connsiteY16" fmla="*/ 635306 h 885022"/>
                <a:gd name="connsiteX17" fmla="*/ 514500 w 1339078"/>
                <a:gd name="connsiteY17" fmla="*/ 686718 h 885022"/>
                <a:gd name="connsiteX18" fmla="*/ 441054 w 1339078"/>
                <a:gd name="connsiteY18" fmla="*/ 661012 h 885022"/>
                <a:gd name="connsiteX19" fmla="*/ 396986 w 1339078"/>
                <a:gd name="connsiteY19" fmla="*/ 646323 h 885022"/>
                <a:gd name="connsiteX20" fmla="*/ 349247 w 1339078"/>
                <a:gd name="connsiteY20" fmla="*/ 624289 h 885022"/>
                <a:gd name="connsiteX21" fmla="*/ 121565 w 1339078"/>
                <a:gd name="connsiteY21" fmla="*/ 470053 h 885022"/>
                <a:gd name="connsiteX22" fmla="*/ 379 w 1339078"/>
                <a:gd name="connsiteY22" fmla="*/ 326834 h 885022"/>
                <a:gd name="connsiteX23" fmla="*/ 158288 w 1339078"/>
                <a:gd name="connsiteY23" fmla="*/ 187287 h 885022"/>
                <a:gd name="connsiteX24" fmla="*/ 345574 w 1339078"/>
                <a:gd name="connsiteY24" fmla="*/ 143219 h 885022"/>
                <a:gd name="connsiteX25" fmla="*/ 477777 w 1339078"/>
                <a:gd name="connsiteY25" fmla="*/ 77118 h 885022"/>
                <a:gd name="connsiteX26" fmla="*/ 598962 w 1339078"/>
                <a:gd name="connsiteY26" fmla="*/ 33051 h 885022"/>
                <a:gd name="connsiteX27" fmla="*/ 661391 w 1339078"/>
                <a:gd name="connsiteY27" fmla="*/ 11017 h 885022"/>
                <a:gd name="connsiteX28" fmla="*/ 778905 w 1339078"/>
                <a:gd name="connsiteY28" fmla="*/ 0 h 885022"/>
                <a:gd name="connsiteX29" fmla="*/ 848678 w 1339078"/>
                <a:gd name="connsiteY29" fmla="*/ 62429 h 885022"/>
                <a:gd name="connsiteX30" fmla="*/ 936813 w 1339078"/>
                <a:gd name="connsiteY30" fmla="*/ 73446 h 885022"/>
                <a:gd name="connsiteX31" fmla="*/ 1102066 w 1339078"/>
                <a:gd name="connsiteY31" fmla="*/ 275422 h 885022"/>
                <a:gd name="connsiteX32" fmla="*/ 1193873 w 1339078"/>
                <a:gd name="connsiteY32" fmla="*/ 392935 h 885022"/>
                <a:gd name="connsiteX33" fmla="*/ 1215907 w 1339078"/>
                <a:gd name="connsiteY33" fmla="*/ 224010 h 885022"/>
                <a:gd name="connsiteX34" fmla="*/ 1105738 w 1339078"/>
                <a:gd name="connsiteY34" fmla="*/ 95480 h 885022"/>
                <a:gd name="connsiteX35" fmla="*/ 1142461 w 1339078"/>
                <a:gd name="connsiteY35" fmla="*/ 73446 h 885022"/>
                <a:gd name="connsiteX36" fmla="*/ 1160823 w 1339078"/>
                <a:gd name="connsiteY36" fmla="*/ 66101 h 885022"/>
                <a:gd name="connsiteX37" fmla="*/ 1193873 w 1339078"/>
                <a:gd name="connsiteY37" fmla="*/ 66101 h 885022"/>
                <a:gd name="connsiteX38" fmla="*/ 1226924 w 1339078"/>
                <a:gd name="connsiteY38" fmla="*/ 66101 h 885022"/>
                <a:gd name="connsiteX39" fmla="*/ 1274664 w 1339078"/>
                <a:gd name="connsiteY39" fmla="*/ 77118 h 885022"/>
                <a:gd name="connsiteX40" fmla="*/ 1289353 w 1339078"/>
                <a:gd name="connsiteY40" fmla="*/ 121186 h 885022"/>
                <a:gd name="connsiteX41" fmla="*/ 1278336 w 1339078"/>
                <a:gd name="connsiteY41" fmla="*/ 216665 h 885022"/>
                <a:gd name="connsiteX42" fmla="*/ 1311386 w 1339078"/>
                <a:gd name="connsiteY42" fmla="*/ 337851 h 885022"/>
                <a:gd name="connsiteX43" fmla="*/ 1337093 w 1339078"/>
                <a:gd name="connsiteY43" fmla="*/ 484742 h 885022"/>
                <a:gd name="connsiteX44" fmla="*/ 1256302 w 1339078"/>
                <a:gd name="connsiteY44" fmla="*/ 609600 h 885022"/>
                <a:gd name="connsiteX45" fmla="*/ 1105738 w 1339078"/>
                <a:gd name="connsiteY45" fmla="*/ 528810 h 885022"/>
                <a:gd name="connsiteX46" fmla="*/ 1002914 w 1339078"/>
                <a:gd name="connsiteY46" fmla="*/ 433330 h 885022"/>
                <a:gd name="connsiteX47" fmla="*/ 973536 w 1339078"/>
                <a:gd name="connsiteY47" fmla="*/ 370901 h 885022"/>
                <a:gd name="connsiteX48" fmla="*/ 929468 w 1339078"/>
                <a:gd name="connsiteY48" fmla="*/ 506776 h 885022"/>
                <a:gd name="connsiteX49" fmla="*/ 845006 w 1339078"/>
                <a:gd name="connsiteY49" fmla="*/ 789542 h 885022"/>
                <a:gd name="connsiteX50" fmla="*/ 819300 w 1339078"/>
                <a:gd name="connsiteY50" fmla="*/ 885022 h 885022"/>
                <a:gd name="connsiteX51" fmla="*/ 672408 w 1339078"/>
                <a:gd name="connsiteY51" fmla="*/ 811576 h 885022"/>
                <a:gd name="connsiteX52" fmla="*/ 554895 w 1339078"/>
                <a:gd name="connsiteY52" fmla="*/ 778525 h 885022"/>
                <a:gd name="connsiteX53" fmla="*/ 507155 w 1339078"/>
                <a:gd name="connsiteY53" fmla="*/ 756492 h 885022"/>
                <a:gd name="connsiteX0" fmla="*/ 507155 w 1339078"/>
                <a:gd name="connsiteY0" fmla="*/ 756492 h 885022"/>
                <a:gd name="connsiteX1" fmla="*/ 598962 w 1339078"/>
                <a:gd name="connsiteY1" fmla="*/ 624289 h 885022"/>
                <a:gd name="connsiteX2" fmla="*/ 496138 w 1339078"/>
                <a:gd name="connsiteY2" fmla="*/ 334178 h 885022"/>
                <a:gd name="connsiteX3" fmla="*/ 444726 w 1339078"/>
                <a:gd name="connsiteY3" fmla="*/ 268077 h 885022"/>
                <a:gd name="connsiteX4" fmla="*/ 198683 w 1339078"/>
                <a:gd name="connsiteY4" fmla="*/ 341523 h 885022"/>
                <a:gd name="connsiteX5" fmla="*/ 400659 w 1339078"/>
                <a:gd name="connsiteY5" fmla="*/ 576549 h 885022"/>
                <a:gd name="connsiteX6" fmla="*/ 470432 w 1339078"/>
                <a:gd name="connsiteY6" fmla="*/ 543499 h 885022"/>
                <a:gd name="connsiteX7" fmla="*/ 521844 w 1339078"/>
                <a:gd name="connsiteY7" fmla="*/ 536154 h 885022"/>
                <a:gd name="connsiteX8" fmla="*/ 540206 w 1339078"/>
                <a:gd name="connsiteY8" fmla="*/ 536154 h 885022"/>
                <a:gd name="connsiteX9" fmla="*/ 510827 w 1339078"/>
                <a:gd name="connsiteY9" fmla="*/ 561860 h 885022"/>
                <a:gd name="connsiteX10" fmla="*/ 562240 w 1339078"/>
                <a:gd name="connsiteY10" fmla="*/ 620617 h 885022"/>
                <a:gd name="connsiteX11" fmla="*/ 562240 w 1339078"/>
                <a:gd name="connsiteY11" fmla="*/ 631634 h 885022"/>
                <a:gd name="connsiteX12" fmla="*/ 529189 w 1339078"/>
                <a:gd name="connsiteY12" fmla="*/ 609600 h 885022"/>
                <a:gd name="connsiteX13" fmla="*/ 547550 w 1339078"/>
                <a:gd name="connsiteY13" fmla="*/ 642651 h 885022"/>
                <a:gd name="connsiteX14" fmla="*/ 514500 w 1339078"/>
                <a:gd name="connsiteY14" fmla="*/ 624289 h 885022"/>
                <a:gd name="connsiteX15" fmla="*/ 532861 w 1339078"/>
                <a:gd name="connsiteY15" fmla="*/ 668357 h 885022"/>
                <a:gd name="connsiteX16" fmla="*/ 481449 w 1339078"/>
                <a:gd name="connsiteY16" fmla="*/ 635306 h 885022"/>
                <a:gd name="connsiteX17" fmla="*/ 514500 w 1339078"/>
                <a:gd name="connsiteY17" fmla="*/ 686718 h 885022"/>
                <a:gd name="connsiteX18" fmla="*/ 441054 w 1339078"/>
                <a:gd name="connsiteY18" fmla="*/ 661012 h 885022"/>
                <a:gd name="connsiteX19" fmla="*/ 396986 w 1339078"/>
                <a:gd name="connsiteY19" fmla="*/ 646323 h 885022"/>
                <a:gd name="connsiteX20" fmla="*/ 349247 w 1339078"/>
                <a:gd name="connsiteY20" fmla="*/ 624289 h 885022"/>
                <a:gd name="connsiteX21" fmla="*/ 121565 w 1339078"/>
                <a:gd name="connsiteY21" fmla="*/ 470053 h 885022"/>
                <a:gd name="connsiteX22" fmla="*/ 379 w 1339078"/>
                <a:gd name="connsiteY22" fmla="*/ 326834 h 885022"/>
                <a:gd name="connsiteX23" fmla="*/ 158288 w 1339078"/>
                <a:gd name="connsiteY23" fmla="*/ 187287 h 885022"/>
                <a:gd name="connsiteX24" fmla="*/ 345574 w 1339078"/>
                <a:gd name="connsiteY24" fmla="*/ 143219 h 885022"/>
                <a:gd name="connsiteX25" fmla="*/ 477777 w 1339078"/>
                <a:gd name="connsiteY25" fmla="*/ 77118 h 885022"/>
                <a:gd name="connsiteX26" fmla="*/ 598962 w 1339078"/>
                <a:gd name="connsiteY26" fmla="*/ 33051 h 885022"/>
                <a:gd name="connsiteX27" fmla="*/ 661391 w 1339078"/>
                <a:gd name="connsiteY27" fmla="*/ 11017 h 885022"/>
                <a:gd name="connsiteX28" fmla="*/ 778905 w 1339078"/>
                <a:gd name="connsiteY28" fmla="*/ 0 h 885022"/>
                <a:gd name="connsiteX29" fmla="*/ 848678 w 1339078"/>
                <a:gd name="connsiteY29" fmla="*/ 62429 h 885022"/>
                <a:gd name="connsiteX30" fmla="*/ 936813 w 1339078"/>
                <a:gd name="connsiteY30" fmla="*/ 73446 h 885022"/>
                <a:gd name="connsiteX31" fmla="*/ 1102066 w 1339078"/>
                <a:gd name="connsiteY31" fmla="*/ 275422 h 885022"/>
                <a:gd name="connsiteX32" fmla="*/ 1193873 w 1339078"/>
                <a:gd name="connsiteY32" fmla="*/ 392935 h 885022"/>
                <a:gd name="connsiteX33" fmla="*/ 1215907 w 1339078"/>
                <a:gd name="connsiteY33" fmla="*/ 224010 h 885022"/>
                <a:gd name="connsiteX34" fmla="*/ 1105738 w 1339078"/>
                <a:gd name="connsiteY34" fmla="*/ 95480 h 885022"/>
                <a:gd name="connsiteX35" fmla="*/ 1142461 w 1339078"/>
                <a:gd name="connsiteY35" fmla="*/ 73446 h 885022"/>
                <a:gd name="connsiteX36" fmla="*/ 1160823 w 1339078"/>
                <a:gd name="connsiteY36" fmla="*/ 66101 h 885022"/>
                <a:gd name="connsiteX37" fmla="*/ 1193873 w 1339078"/>
                <a:gd name="connsiteY37" fmla="*/ 66101 h 885022"/>
                <a:gd name="connsiteX38" fmla="*/ 1226924 w 1339078"/>
                <a:gd name="connsiteY38" fmla="*/ 66101 h 885022"/>
                <a:gd name="connsiteX39" fmla="*/ 1274664 w 1339078"/>
                <a:gd name="connsiteY39" fmla="*/ 77118 h 885022"/>
                <a:gd name="connsiteX40" fmla="*/ 1289353 w 1339078"/>
                <a:gd name="connsiteY40" fmla="*/ 121186 h 885022"/>
                <a:gd name="connsiteX41" fmla="*/ 1278336 w 1339078"/>
                <a:gd name="connsiteY41" fmla="*/ 216665 h 885022"/>
                <a:gd name="connsiteX42" fmla="*/ 1311386 w 1339078"/>
                <a:gd name="connsiteY42" fmla="*/ 337851 h 885022"/>
                <a:gd name="connsiteX43" fmla="*/ 1337093 w 1339078"/>
                <a:gd name="connsiteY43" fmla="*/ 484742 h 885022"/>
                <a:gd name="connsiteX44" fmla="*/ 1256302 w 1339078"/>
                <a:gd name="connsiteY44" fmla="*/ 609600 h 885022"/>
                <a:gd name="connsiteX45" fmla="*/ 1105738 w 1339078"/>
                <a:gd name="connsiteY45" fmla="*/ 528810 h 885022"/>
                <a:gd name="connsiteX46" fmla="*/ 1002914 w 1339078"/>
                <a:gd name="connsiteY46" fmla="*/ 433330 h 885022"/>
                <a:gd name="connsiteX47" fmla="*/ 973536 w 1339078"/>
                <a:gd name="connsiteY47" fmla="*/ 370901 h 885022"/>
                <a:gd name="connsiteX48" fmla="*/ 929468 w 1339078"/>
                <a:gd name="connsiteY48" fmla="*/ 506776 h 885022"/>
                <a:gd name="connsiteX49" fmla="*/ 845006 w 1339078"/>
                <a:gd name="connsiteY49" fmla="*/ 789542 h 885022"/>
                <a:gd name="connsiteX50" fmla="*/ 819300 w 1339078"/>
                <a:gd name="connsiteY50" fmla="*/ 885022 h 885022"/>
                <a:gd name="connsiteX51" fmla="*/ 672408 w 1339078"/>
                <a:gd name="connsiteY51" fmla="*/ 811576 h 885022"/>
                <a:gd name="connsiteX52" fmla="*/ 554895 w 1339078"/>
                <a:gd name="connsiteY52" fmla="*/ 778525 h 885022"/>
                <a:gd name="connsiteX53" fmla="*/ 507155 w 1339078"/>
                <a:gd name="connsiteY53" fmla="*/ 756492 h 885022"/>
                <a:gd name="connsiteX0" fmla="*/ 507155 w 1339078"/>
                <a:gd name="connsiteY0" fmla="*/ 756492 h 885022"/>
                <a:gd name="connsiteX1" fmla="*/ 598962 w 1339078"/>
                <a:gd name="connsiteY1" fmla="*/ 624289 h 885022"/>
                <a:gd name="connsiteX2" fmla="*/ 496138 w 1339078"/>
                <a:gd name="connsiteY2" fmla="*/ 334178 h 885022"/>
                <a:gd name="connsiteX3" fmla="*/ 444726 w 1339078"/>
                <a:gd name="connsiteY3" fmla="*/ 268077 h 885022"/>
                <a:gd name="connsiteX4" fmla="*/ 198683 w 1339078"/>
                <a:gd name="connsiteY4" fmla="*/ 341523 h 885022"/>
                <a:gd name="connsiteX5" fmla="*/ 400659 w 1339078"/>
                <a:gd name="connsiteY5" fmla="*/ 576549 h 885022"/>
                <a:gd name="connsiteX6" fmla="*/ 470432 w 1339078"/>
                <a:gd name="connsiteY6" fmla="*/ 543499 h 885022"/>
                <a:gd name="connsiteX7" fmla="*/ 521844 w 1339078"/>
                <a:gd name="connsiteY7" fmla="*/ 536154 h 885022"/>
                <a:gd name="connsiteX8" fmla="*/ 540206 w 1339078"/>
                <a:gd name="connsiteY8" fmla="*/ 536154 h 885022"/>
                <a:gd name="connsiteX9" fmla="*/ 510827 w 1339078"/>
                <a:gd name="connsiteY9" fmla="*/ 561860 h 885022"/>
                <a:gd name="connsiteX10" fmla="*/ 562240 w 1339078"/>
                <a:gd name="connsiteY10" fmla="*/ 620617 h 885022"/>
                <a:gd name="connsiteX11" fmla="*/ 562240 w 1339078"/>
                <a:gd name="connsiteY11" fmla="*/ 631634 h 885022"/>
                <a:gd name="connsiteX12" fmla="*/ 529189 w 1339078"/>
                <a:gd name="connsiteY12" fmla="*/ 609600 h 885022"/>
                <a:gd name="connsiteX13" fmla="*/ 547550 w 1339078"/>
                <a:gd name="connsiteY13" fmla="*/ 642651 h 885022"/>
                <a:gd name="connsiteX14" fmla="*/ 514500 w 1339078"/>
                <a:gd name="connsiteY14" fmla="*/ 624289 h 885022"/>
                <a:gd name="connsiteX15" fmla="*/ 532861 w 1339078"/>
                <a:gd name="connsiteY15" fmla="*/ 668357 h 885022"/>
                <a:gd name="connsiteX16" fmla="*/ 481449 w 1339078"/>
                <a:gd name="connsiteY16" fmla="*/ 635306 h 885022"/>
                <a:gd name="connsiteX17" fmla="*/ 514500 w 1339078"/>
                <a:gd name="connsiteY17" fmla="*/ 686718 h 885022"/>
                <a:gd name="connsiteX18" fmla="*/ 441054 w 1339078"/>
                <a:gd name="connsiteY18" fmla="*/ 661012 h 885022"/>
                <a:gd name="connsiteX19" fmla="*/ 396986 w 1339078"/>
                <a:gd name="connsiteY19" fmla="*/ 646323 h 885022"/>
                <a:gd name="connsiteX20" fmla="*/ 349247 w 1339078"/>
                <a:gd name="connsiteY20" fmla="*/ 624289 h 885022"/>
                <a:gd name="connsiteX21" fmla="*/ 121565 w 1339078"/>
                <a:gd name="connsiteY21" fmla="*/ 470053 h 885022"/>
                <a:gd name="connsiteX22" fmla="*/ 379 w 1339078"/>
                <a:gd name="connsiteY22" fmla="*/ 326834 h 885022"/>
                <a:gd name="connsiteX23" fmla="*/ 158288 w 1339078"/>
                <a:gd name="connsiteY23" fmla="*/ 187287 h 885022"/>
                <a:gd name="connsiteX24" fmla="*/ 345574 w 1339078"/>
                <a:gd name="connsiteY24" fmla="*/ 143219 h 885022"/>
                <a:gd name="connsiteX25" fmla="*/ 477777 w 1339078"/>
                <a:gd name="connsiteY25" fmla="*/ 77118 h 885022"/>
                <a:gd name="connsiteX26" fmla="*/ 598962 w 1339078"/>
                <a:gd name="connsiteY26" fmla="*/ 33051 h 885022"/>
                <a:gd name="connsiteX27" fmla="*/ 661391 w 1339078"/>
                <a:gd name="connsiteY27" fmla="*/ 11017 h 885022"/>
                <a:gd name="connsiteX28" fmla="*/ 778905 w 1339078"/>
                <a:gd name="connsiteY28" fmla="*/ 0 h 885022"/>
                <a:gd name="connsiteX29" fmla="*/ 848678 w 1339078"/>
                <a:gd name="connsiteY29" fmla="*/ 62429 h 885022"/>
                <a:gd name="connsiteX30" fmla="*/ 936813 w 1339078"/>
                <a:gd name="connsiteY30" fmla="*/ 73446 h 885022"/>
                <a:gd name="connsiteX31" fmla="*/ 1102066 w 1339078"/>
                <a:gd name="connsiteY31" fmla="*/ 275422 h 885022"/>
                <a:gd name="connsiteX32" fmla="*/ 1193873 w 1339078"/>
                <a:gd name="connsiteY32" fmla="*/ 392935 h 885022"/>
                <a:gd name="connsiteX33" fmla="*/ 1215907 w 1339078"/>
                <a:gd name="connsiteY33" fmla="*/ 224010 h 885022"/>
                <a:gd name="connsiteX34" fmla="*/ 1105738 w 1339078"/>
                <a:gd name="connsiteY34" fmla="*/ 95480 h 885022"/>
                <a:gd name="connsiteX35" fmla="*/ 1142461 w 1339078"/>
                <a:gd name="connsiteY35" fmla="*/ 73446 h 885022"/>
                <a:gd name="connsiteX36" fmla="*/ 1160823 w 1339078"/>
                <a:gd name="connsiteY36" fmla="*/ 66101 h 885022"/>
                <a:gd name="connsiteX37" fmla="*/ 1193873 w 1339078"/>
                <a:gd name="connsiteY37" fmla="*/ 66101 h 885022"/>
                <a:gd name="connsiteX38" fmla="*/ 1226924 w 1339078"/>
                <a:gd name="connsiteY38" fmla="*/ 66101 h 885022"/>
                <a:gd name="connsiteX39" fmla="*/ 1274664 w 1339078"/>
                <a:gd name="connsiteY39" fmla="*/ 77118 h 885022"/>
                <a:gd name="connsiteX40" fmla="*/ 1289353 w 1339078"/>
                <a:gd name="connsiteY40" fmla="*/ 121186 h 885022"/>
                <a:gd name="connsiteX41" fmla="*/ 1278336 w 1339078"/>
                <a:gd name="connsiteY41" fmla="*/ 216665 h 885022"/>
                <a:gd name="connsiteX42" fmla="*/ 1311386 w 1339078"/>
                <a:gd name="connsiteY42" fmla="*/ 337851 h 885022"/>
                <a:gd name="connsiteX43" fmla="*/ 1337093 w 1339078"/>
                <a:gd name="connsiteY43" fmla="*/ 484742 h 885022"/>
                <a:gd name="connsiteX44" fmla="*/ 1256302 w 1339078"/>
                <a:gd name="connsiteY44" fmla="*/ 609600 h 885022"/>
                <a:gd name="connsiteX45" fmla="*/ 1105738 w 1339078"/>
                <a:gd name="connsiteY45" fmla="*/ 528810 h 885022"/>
                <a:gd name="connsiteX46" fmla="*/ 1002914 w 1339078"/>
                <a:gd name="connsiteY46" fmla="*/ 433330 h 885022"/>
                <a:gd name="connsiteX47" fmla="*/ 973536 w 1339078"/>
                <a:gd name="connsiteY47" fmla="*/ 370901 h 885022"/>
                <a:gd name="connsiteX48" fmla="*/ 929468 w 1339078"/>
                <a:gd name="connsiteY48" fmla="*/ 506776 h 885022"/>
                <a:gd name="connsiteX49" fmla="*/ 845006 w 1339078"/>
                <a:gd name="connsiteY49" fmla="*/ 789542 h 885022"/>
                <a:gd name="connsiteX50" fmla="*/ 819300 w 1339078"/>
                <a:gd name="connsiteY50" fmla="*/ 885022 h 885022"/>
                <a:gd name="connsiteX51" fmla="*/ 672408 w 1339078"/>
                <a:gd name="connsiteY51" fmla="*/ 811576 h 885022"/>
                <a:gd name="connsiteX52" fmla="*/ 554895 w 1339078"/>
                <a:gd name="connsiteY52" fmla="*/ 778525 h 885022"/>
                <a:gd name="connsiteX53" fmla="*/ 507155 w 1339078"/>
                <a:gd name="connsiteY53" fmla="*/ 756492 h 885022"/>
                <a:gd name="connsiteX0" fmla="*/ 507155 w 1339078"/>
                <a:gd name="connsiteY0" fmla="*/ 756492 h 885022"/>
                <a:gd name="connsiteX1" fmla="*/ 598962 w 1339078"/>
                <a:gd name="connsiteY1" fmla="*/ 624289 h 885022"/>
                <a:gd name="connsiteX2" fmla="*/ 496138 w 1339078"/>
                <a:gd name="connsiteY2" fmla="*/ 334178 h 885022"/>
                <a:gd name="connsiteX3" fmla="*/ 444726 w 1339078"/>
                <a:gd name="connsiteY3" fmla="*/ 268077 h 885022"/>
                <a:gd name="connsiteX4" fmla="*/ 198683 w 1339078"/>
                <a:gd name="connsiteY4" fmla="*/ 341523 h 885022"/>
                <a:gd name="connsiteX5" fmla="*/ 400659 w 1339078"/>
                <a:gd name="connsiteY5" fmla="*/ 576549 h 885022"/>
                <a:gd name="connsiteX6" fmla="*/ 470432 w 1339078"/>
                <a:gd name="connsiteY6" fmla="*/ 543499 h 885022"/>
                <a:gd name="connsiteX7" fmla="*/ 521844 w 1339078"/>
                <a:gd name="connsiteY7" fmla="*/ 536154 h 885022"/>
                <a:gd name="connsiteX8" fmla="*/ 540206 w 1339078"/>
                <a:gd name="connsiteY8" fmla="*/ 536154 h 885022"/>
                <a:gd name="connsiteX9" fmla="*/ 510827 w 1339078"/>
                <a:gd name="connsiteY9" fmla="*/ 561860 h 885022"/>
                <a:gd name="connsiteX10" fmla="*/ 562240 w 1339078"/>
                <a:gd name="connsiteY10" fmla="*/ 620617 h 885022"/>
                <a:gd name="connsiteX11" fmla="*/ 562240 w 1339078"/>
                <a:gd name="connsiteY11" fmla="*/ 631634 h 885022"/>
                <a:gd name="connsiteX12" fmla="*/ 529189 w 1339078"/>
                <a:gd name="connsiteY12" fmla="*/ 609600 h 885022"/>
                <a:gd name="connsiteX13" fmla="*/ 547550 w 1339078"/>
                <a:gd name="connsiteY13" fmla="*/ 642651 h 885022"/>
                <a:gd name="connsiteX14" fmla="*/ 514500 w 1339078"/>
                <a:gd name="connsiteY14" fmla="*/ 624289 h 885022"/>
                <a:gd name="connsiteX15" fmla="*/ 532861 w 1339078"/>
                <a:gd name="connsiteY15" fmla="*/ 668357 h 885022"/>
                <a:gd name="connsiteX16" fmla="*/ 481449 w 1339078"/>
                <a:gd name="connsiteY16" fmla="*/ 635306 h 885022"/>
                <a:gd name="connsiteX17" fmla="*/ 514500 w 1339078"/>
                <a:gd name="connsiteY17" fmla="*/ 686718 h 885022"/>
                <a:gd name="connsiteX18" fmla="*/ 441054 w 1339078"/>
                <a:gd name="connsiteY18" fmla="*/ 661012 h 885022"/>
                <a:gd name="connsiteX19" fmla="*/ 396986 w 1339078"/>
                <a:gd name="connsiteY19" fmla="*/ 646323 h 885022"/>
                <a:gd name="connsiteX20" fmla="*/ 349247 w 1339078"/>
                <a:gd name="connsiteY20" fmla="*/ 624289 h 885022"/>
                <a:gd name="connsiteX21" fmla="*/ 121565 w 1339078"/>
                <a:gd name="connsiteY21" fmla="*/ 470053 h 885022"/>
                <a:gd name="connsiteX22" fmla="*/ 379 w 1339078"/>
                <a:gd name="connsiteY22" fmla="*/ 326834 h 885022"/>
                <a:gd name="connsiteX23" fmla="*/ 158288 w 1339078"/>
                <a:gd name="connsiteY23" fmla="*/ 187287 h 885022"/>
                <a:gd name="connsiteX24" fmla="*/ 345574 w 1339078"/>
                <a:gd name="connsiteY24" fmla="*/ 143219 h 885022"/>
                <a:gd name="connsiteX25" fmla="*/ 477777 w 1339078"/>
                <a:gd name="connsiteY25" fmla="*/ 77118 h 885022"/>
                <a:gd name="connsiteX26" fmla="*/ 598962 w 1339078"/>
                <a:gd name="connsiteY26" fmla="*/ 33051 h 885022"/>
                <a:gd name="connsiteX27" fmla="*/ 661391 w 1339078"/>
                <a:gd name="connsiteY27" fmla="*/ 11017 h 885022"/>
                <a:gd name="connsiteX28" fmla="*/ 778905 w 1339078"/>
                <a:gd name="connsiteY28" fmla="*/ 0 h 885022"/>
                <a:gd name="connsiteX29" fmla="*/ 848678 w 1339078"/>
                <a:gd name="connsiteY29" fmla="*/ 62429 h 885022"/>
                <a:gd name="connsiteX30" fmla="*/ 936813 w 1339078"/>
                <a:gd name="connsiteY30" fmla="*/ 73446 h 885022"/>
                <a:gd name="connsiteX31" fmla="*/ 1102066 w 1339078"/>
                <a:gd name="connsiteY31" fmla="*/ 275422 h 885022"/>
                <a:gd name="connsiteX32" fmla="*/ 1193873 w 1339078"/>
                <a:gd name="connsiteY32" fmla="*/ 392935 h 885022"/>
                <a:gd name="connsiteX33" fmla="*/ 1215907 w 1339078"/>
                <a:gd name="connsiteY33" fmla="*/ 224010 h 885022"/>
                <a:gd name="connsiteX34" fmla="*/ 1105738 w 1339078"/>
                <a:gd name="connsiteY34" fmla="*/ 95480 h 885022"/>
                <a:gd name="connsiteX35" fmla="*/ 1142461 w 1339078"/>
                <a:gd name="connsiteY35" fmla="*/ 73446 h 885022"/>
                <a:gd name="connsiteX36" fmla="*/ 1160823 w 1339078"/>
                <a:gd name="connsiteY36" fmla="*/ 66101 h 885022"/>
                <a:gd name="connsiteX37" fmla="*/ 1193873 w 1339078"/>
                <a:gd name="connsiteY37" fmla="*/ 66101 h 885022"/>
                <a:gd name="connsiteX38" fmla="*/ 1226924 w 1339078"/>
                <a:gd name="connsiteY38" fmla="*/ 66101 h 885022"/>
                <a:gd name="connsiteX39" fmla="*/ 1274664 w 1339078"/>
                <a:gd name="connsiteY39" fmla="*/ 77118 h 885022"/>
                <a:gd name="connsiteX40" fmla="*/ 1289353 w 1339078"/>
                <a:gd name="connsiteY40" fmla="*/ 121186 h 885022"/>
                <a:gd name="connsiteX41" fmla="*/ 1278336 w 1339078"/>
                <a:gd name="connsiteY41" fmla="*/ 216665 h 885022"/>
                <a:gd name="connsiteX42" fmla="*/ 1311386 w 1339078"/>
                <a:gd name="connsiteY42" fmla="*/ 337851 h 885022"/>
                <a:gd name="connsiteX43" fmla="*/ 1337093 w 1339078"/>
                <a:gd name="connsiteY43" fmla="*/ 484742 h 885022"/>
                <a:gd name="connsiteX44" fmla="*/ 1256302 w 1339078"/>
                <a:gd name="connsiteY44" fmla="*/ 609600 h 885022"/>
                <a:gd name="connsiteX45" fmla="*/ 1105738 w 1339078"/>
                <a:gd name="connsiteY45" fmla="*/ 528810 h 885022"/>
                <a:gd name="connsiteX46" fmla="*/ 1002914 w 1339078"/>
                <a:gd name="connsiteY46" fmla="*/ 433330 h 885022"/>
                <a:gd name="connsiteX47" fmla="*/ 973536 w 1339078"/>
                <a:gd name="connsiteY47" fmla="*/ 370901 h 885022"/>
                <a:gd name="connsiteX48" fmla="*/ 929468 w 1339078"/>
                <a:gd name="connsiteY48" fmla="*/ 506776 h 885022"/>
                <a:gd name="connsiteX49" fmla="*/ 845006 w 1339078"/>
                <a:gd name="connsiteY49" fmla="*/ 789542 h 885022"/>
                <a:gd name="connsiteX50" fmla="*/ 819300 w 1339078"/>
                <a:gd name="connsiteY50" fmla="*/ 885022 h 885022"/>
                <a:gd name="connsiteX51" fmla="*/ 672408 w 1339078"/>
                <a:gd name="connsiteY51" fmla="*/ 811576 h 885022"/>
                <a:gd name="connsiteX52" fmla="*/ 554895 w 1339078"/>
                <a:gd name="connsiteY52" fmla="*/ 778525 h 885022"/>
                <a:gd name="connsiteX53" fmla="*/ 507155 w 1339078"/>
                <a:gd name="connsiteY53" fmla="*/ 756492 h 885022"/>
                <a:gd name="connsiteX0" fmla="*/ 507155 w 1339078"/>
                <a:gd name="connsiteY0" fmla="*/ 756492 h 885022"/>
                <a:gd name="connsiteX1" fmla="*/ 598962 w 1339078"/>
                <a:gd name="connsiteY1" fmla="*/ 624289 h 885022"/>
                <a:gd name="connsiteX2" fmla="*/ 496138 w 1339078"/>
                <a:gd name="connsiteY2" fmla="*/ 334178 h 885022"/>
                <a:gd name="connsiteX3" fmla="*/ 444726 w 1339078"/>
                <a:gd name="connsiteY3" fmla="*/ 268077 h 885022"/>
                <a:gd name="connsiteX4" fmla="*/ 198683 w 1339078"/>
                <a:gd name="connsiteY4" fmla="*/ 341523 h 885022"/>
                <a:gd name="connsiteX5" fmla="*/ 400659 w 1339078"/>
                <a:gd name="connsiteY5" fmla="*/ 576549 h 885022"/>
                <a:gd name="connsiteX6" fmla="*/ 470432 w 1339078"/>
                <a:gd name="connsiteY6" fmla="*/ 543499 h 885022"/>
                <a:gd name="connsiteX7" fmla="*/ 521844 w 1339078"/>
                <a:gd name="connsiteY7" fmla="*/ 536154 h 885022"/>
                <a:gd name="connsiteX8" fmla="*/ 540206 w 1339078"/>
                <a:gd name="connsiteY8" fmla="*/ 536154 h 885022"/>
                <a:gd name="connsiteX9" fmla="*/ 510827 w 1339078"/>
                <a:gd name="connsiteY9" fmla="*/ 561860 h 885022"/>
                <a:gd name="connsiteX10" fmla="*/ 562240 w 1339078"/>
                <a:gd name="connsiteY10" fmla="*/ 620617 h 885022"/>
                <a:gd name="connsiteX11" fmla="*/ 562240 w 1339078"/>
                <a:gd name="connsiteY11" fmla="*/ 631634 h 885022"/>
                <a:gd name="connsiteX12" fmla="*/ 529189 w 1339078"/>
                <a:gd name="connsiteY12" fmla="*/ 609600 h 885022"/>
                <a:gd name="connsiteX13" fmla="*/ 547550 w 1339078"/>
                <a:gd name="connsiteY13" fmla="*/ 642651 h 885022"/>
                <a:gd name="connsiteX14" fmla="*/ 514500 w 1339078"/>
                <a:gd name="connsiteY14" fmla="*/ 624289 h 885022"/>
                <a:gd name="connsiteX15" fmla="*/ 532861 w 1339078"/>
                <a:gd name="connsiteY15" fmla="*/ 668357 h 885022"/>
                <a:gd name="connsiteX16" fmla="*/ 481449 w 1339078"/>
                <a:gd name="connsiteY16" fmla="*/ 635306 h 885022"/>
                <a:gd name="connsiteX17" fmla="*/ 514500 w 1339078"/>
                <a:gd name="connsiteY17" fmla="*/ 686718 h 885022"/>
                <a:gd name="connsiteX18" fmla="*/ 441054 w 1339078"/>
                <a:gd name="connsiteY18" fmla="*/ 661012 h 885022"/>
                <a:gd name="connsiteX19" fmla="*/ 396986 w 1339078"/>
                <a:gd name="connsiteY19" fmla="*/ 646323 h 885022"/>
                <a:gd name="connsiteX20" fmla="*/ 349247 w 1339078"/>
                <a:gd name="connsiteY20" fmla="*/ 624289 h 885022"/>
                <a:gd name="connsiteX21" fmla="*/ 121565 w 1339078"/>
                <a:gd name="connsiteY21" fmla="*/ 470053 h 885022"/>
                <a:gd name="connsiteX22" fmla="*/ 379 w 1339078"/>
                <a:gd name="connsiteY22" fmla="*/ 326834 h 885022"/>
                <a:gd name="connsiteX23" fmla="*/ 158288 w 1339078"/>
                <a:gd name="connsiteY23" fmla="*/ 187287 h 885022"/>
                <a:gd name="connsiteX24" fmla="*/ 345574 w 1339078"/>
                <a:gd name="connsiteY24" fmla="*/ 143219 h 885022"/>
                <a:gd name="connsiteX25" fmla="*/ 477777 w 1339078"/>
                <a:gd name="connsiteY25" fmla="*/ 77118 h 885022"/>
                <a:gd name="connsiteX26" fmla="*/ 598962 w 1339078"/>
                <a:gd name="connsiteY26" fmla="*/ 33051 h 885022"/>
                <a:gd name="connsiteX27" fmla="*/ 661391 w 1339078"/>
                <a:gd name="connsiteY27" fmla="*/ 11017 h 885022"/>
                <a:gd name="connsiteX28" fmla="*/ 778905 w 1339078"/>
                <a:gd name="connsiteY28" fmla="*/ 0 h 885022"/>
                <a:gd name="connsiteX29" fmla="*/ 848678 w 1339078"/>
                <a:gd name="connsiteY29" fmla="*/ 62429 h 885022"/>
                <a:gd name="connsiteX30" fmla="*/ 936813 w 1339078"/>
                <a:gd name="connsiteY30" fmla="*/ 73446 h 885022"/>
                <a:gd name="connsiteX31" fmla="*/ 1102066 w 1339078"/>
                <a:gd name="connsiteY31" fmla="*/ 275422 h 885022"/>
                <a:gd name="connsiteX32" fmla="*/ 1193873 w 1339078"/>
                <a:gd name="connsiteY32" fmla="*/ 392935 h 885022"/>
                <a:gd name="connsiteX33" fmla="*/ 1215907 w 1339078"/>
                <a:gd name="connsiteY33" fmla="*/ 224010 h 885022"/>
                <a:gd name="connsiteX34" fmla="*/ 1105738 w 1339078"/>
                <a:gd name="connsiteY34" fmla="*/ 95480 h 885022"/>
                <a:gd name="connsiteX35" fmla="*/ 1142461 w 1339078"/>
                <a:gd name="connsiteY35" fmla="*/ 73446 h 885022"/>
                <a:gd name="connsiteX36" fmla="*/ 1160823 w 1339078"/>
                <a:gd name="connsiteY36" fmla="*/ 66101 h 885022"/>
                <a:gd name="connsiteX37" fmla="*/ 1193873 w 1339078"/>
                <a:gd name="connsiteY37" fmla="*/ 57009 h 885022"/>
                <a:gd name="connsiteX38" fmla="*/ 1226924 w 1339078"/>
                <a:gd name="connsiteY38" fmla="*/ 66101 h 885022"/>
                <a:gd name="connsiteX39" fmla="*/ 1274664 w 1339078"/>
                <a:gd name="connsiteY39" fmla="*/ 77118 h 885022"/>
                <a:gd name="connsiteX40" fmla="*/ 1289353 w 1339078"/>
                <a:gd name="connsiteY40" fmla="*/ 121186 h 885022"/>
                <a:gd name="connsiteX41" fmla="*/ 1278336 w 1339078"/>
                <a:gd name="connsiteY41" fmla="*/ 216665 h 885022"/>
                <a:gd name="connsiteX42" fmla="*/ 1311386 w 1339078"/>
                <a:gd name="connsiteY42" fmla="*/ 337851 h 885022"/>
                <a:gd name="connsiteX43" fmla="*/ 1337093 w 1339078"/>
                <a:gd name="connsiteY43" fmla="*/ 484742 h 885022"/>
                <a:gd name="connsiteX44" fmla="*/ 1256302 w 1339078"/>
                <a:gd name="connsiteY44" fmla="*/ 609600 h 885022"/>
                <a:gd name="connsiteX45" fmla="*/ 1105738 w 1339078"/>
                <a:gd name="connsiteY45" fmla="*/ 528810 h 885022"/>
                <a:gd name="connsiteX46" fmla="*/ 1002914 w 1339078"/>
                <a:gd name="connsiteY46" fmla="*/ 433330 h 885022"/>
                <a:gd name="connsiteX47" fmla="*/ 973536 w 1339078"/>
                <a:gd name="connsiteY47" fmla="*/ 370901 h 885022"/>
                <a:gd name="connsiteX48" fmla="*/ 929468 w 1339078"/>
                <a:gd name="connsiteY48" fmla="*/ 506776 h 885022"/>
                <a:gd name="connsiteX49" fmla="*/ 845006 w 1339078"/>
                <a:gd name="connsiteY49" fmla="*/ 789542 h 885022"/>
                <a:gd name="connsiteX50" fmla="*/ 819300 w 1339078"/>
                <a:gd name="connsiteY50" fmla="*/ 885022 h 885022"/>
                <a:gd name="connsiteX51" fmla="*/ 672408 w 1339078"/>
                <a:gd name="connsiteY51" fmla="*/ 811576 h 885022"/>
                <a:gd name="connsiteX52" fmla="*/ 554895 w 1339078"/>
                <a:gd name="connsiteY52" fmla="*/ 778525 h 885022"/>
                <a:gd name="connsiteX53" fmla="*/ 507155 w 1339078"/>
                <a:gd name="connsiteY53" fmla="*/ 756492 h 885022"/>
                <a:gd name="connsiteX0" fmla="*/ 507155 w 1339078"/>
                <a:gd name="connsiteY0" fmla="*/ 756492 h 885022"/>
                <a:gd name="connsiteX1" fmla="*/ 598962 w 1339078"/>
                <a:gd name="connsiteY1" fmla="*/ 624289 h 885022"/>
                <a:gd name="connsiteX2" fmla="*/ 496138 w 1339078"/>
                <a:gd name="connsiteY2" fmla="*/ 334178 h 885022"/>
                <a:gd name="connsiteX3" fmla="*/ 444726 w 1339078"/>
                <a:gd name="connsiteY3" fmla="*/ 268077 h 885022"/>
                <a:gd name="connsiteX4" fmla="*/ 198683 w 1339078"/>
                <a:gd name="connsiteY4" fmla="*/ 341523 h 885022"/>
                <a:gd name="connsiteX5" fmla="*/ 400659 w 1339078"/>
                <a:gd name="connsiteY5" fmla="*/ 576549 h 885022"/>
                <a:gd name="connsiteX6" fmla="*/ 470432 w 1339078"/>
                <a:gd name="connsiteY6" fmla="*/ 543499 h 885022"/>
                <a:gd name="connsiteX7" fmla="*/ 521844 w 1339078"/>
                <a:gd name="connsiteY7" fmla="*/ 536154 h 885022"/>
                <a:gd name="connsiteX8" fmla="*/ 540206 w 1339078"/>
                <a:gd name="connsiteY8" fmla="*/ 536154 h 885022"/>
                <a:gd name="connsiteX9" fmla="*/ 510827 w 1339078"/>
                <a:gd name="connsiteY9" fmla="*/ 561860 h 885022"/>
                <a:gd name="connsiteX10" fmla="*/ 562240 w 1339078"/>
                <a:gd name="connsiteY10" fmla="*/ 620617 h 885022"/>
                <a:gd name="connsiteX11" fmla="*/ 562240 w 1339078"/>
                <a:gd name="connsiteY11" fmla="*/ 631634 h 885022"/>
                <a:gd name="connsiteX12" fmla="*/ 529189 w 1339078"/>
                <a:gd name="connsiteY12" fmla="*/ 609600 h 885022"/>
                <a:gd name="connsiteX13" fmla="*/ 547550 w 1339078"/>
                <a:gd name="connsiteY13" fmla="*/ 642651 h 885022"/>
                <a:gd name="connsiteX14" fmla="*/ 514500 w 1339078"/>
                <a:gd name="connsiteY14" fmla="*/ 624289 h 885022"/>
                <a:gd name="connsiteX15" fmla="*/ 532861 w 1339078"/>
                <a:gd name="connsiteY15" fmla="*/ 668357 h 885022"/>
                <a:gd name="connsiteX16" fmla="*/ 481449 w 1339078"/>
                <a:gd name="connsiteY16" fmla="*/ 635306 h 885022"/>
                <a:gd name="connsiteX17" fmla="*/ 514500 w 1339078"/>
                <a:gd name="connsiteY17" fmla="*/ 686718 h 885022"/>
                <a:gd name="connsiteX18" fmla="*/ 441054 w 1339078"/>
                <a:gd name="connsiteY18" fmla="*/ 661012 h 885022"/>
                <a:gd name="connsiteX19" fmla="*/ 396986 w 1339078"/>
                <a:gd name="connsiteY19" fmla="*/ 646323 h 885022"/>
                <a:gd name="connsiteX20" fmla="*/ 349247 w 1339078"/>
                <a:gd name="connsiteY20" fmla="*/ 624289 h 885022"/>
                <a:gd name="connsiteX21" fmla="*/ 121565 w 1339078"/>
                <a:gd name="connsiteY21" fmla="*/ 470053 h 885022"/>
                <a:gd name="connsiteX22" fmla="*/ 379 w 1339078"/>
                <a:gd name="connsiteY22" fmla="*/ 326834 h 885022"/>
                <a:gd name="connsiteX23" fmla="*/ 158288 w 1339078"/>
                <a:gd name="connsiteY23" fmla="*/ 187287 h 885022"/>
                <a:gd name="connsiteX24" fmla="*/ 345574 w 1339078"/>
                <a:gd name="connsiteY24" fmla="*/ 143219 h 885022"/>
                <a:gd name="connsiteX25" fmla="*/ 477777 w 1339078"/>
                <a:gd name="connsiteY25" fmla="*/ 77118 h 885022"/>
                <a:gd name="connsiteX26" fmla="*/ 598962 w 1339078"/>
                <a:gd name="connsiteY26" fmla="*/ 33051 h 885022"/>
                <a:gd name="connsiteX27" fmla="*/ 661391 w 1339078"/>
                <a:gd name="connsiteY27" fmla="*/ 11017 h 885022"/>
                <a:gd name="connsiteX28" fmla="*/ 778905 w 1339078"/>
                <a:gd name="connsiteY28" fmla="*/ 0 h 885022"/>
                <a:gd name="connsiteX29" fmla="*/ 848678 w 1339078"/>
                <a:gd name="connsiteY29" fmla="*/ 62429 h 885022"/>
                <a:gd name="connsiteX30" fmla="*/ 936813 w 1339078"/>
                <a:gd name="connsiteY30" fmla="*/ 73446 h 885022"/>
                <a:gd name="connsiteX31" fmla="*/ 1102066 w 1339078"/>
                <a:gd name="connsiteY31" fmla="*/ 275422 h 885022"/>
                <a:gd name="connsiteX32" fmla="*/ 1193873 w 1339078"/>
                <a:gd name="connsiteY32" fmla="*/ 392935 h 885022"/>
                <a:gd name="connsiteX33" fmla="*/ 1215907 w 1339078"/>
                <a:gd name="connsiteY33" fmla="*/ 224010 h 885022"/>
                <a:gd name="connsiteX34" fmla="*/ 1105738 w 1339078"/>
                <a:gd name="connsiteY34" fmla="*/ 95480 h 885022"/>
                <a:gd name="connsiteX35" fmla="*/ 1142461 w 1339078"/>
                <a:gd name="connsiteY35" fmla="*/ 73446 h 885022"/>
                <a:gd name="connsiteX36" fmla="*/ 1160823 w 1339078"/>
                <a:gd name="connsiteY36" fmla="*/ 66101 h 885022"/>
                <a:gd name="connsiteX37" fmla="*/ 1193873 w 1339078"/>
                <a:gd name="connsiteY37" fmla="*/ 57009 h 885022"/>
                <a:gd name="connsiteX38" fmla="*/ 1226924 w 1339078"/>
                <a:gd name="connsiteY38" fmla="*/ 55710 h 885022"/>
                <a:gd name="connsiteX39" fmla="*/ 1274664 w 1339078"/>
                <a:gd name="connsiteY39" fmla="*/ 77118 h 885022"/>
                <a:gd name="connsiteX40" fmla="*/ 1289353 w 1339078"/>
                <a:gd name="connsiteY40" fmla="*/ 121186 h 885022"/>
                <a:gd name="connsiteX41" fmla="*/ 1278336 w 1339078"/>
                <a:gd name="connsiteY41" fmla="*/ 216665 h 885022"/>
                <a:gd name="connsiteX42" fmla="*/ 1311386 w 1339078"/>
                <a:gd name="connsiteY42" fmla="*/ 337851 h 885022"/>
                <a:gd name="connsiteX43" fmla="*/ 1337093 w 1339078"/>
                <a:gd name="connsiteY43" fmla="*/ 484742 h 885022"/>
                <a:gd name="connsiteX44" fmla="*/ 1256302 w 1339078"/>
                <a:gd name="connsiteY44" fmla="*/ 609600 h 885022"/>
                <a:gd name="connsiteX45" fmla="*/ 1105738 w 1339078"/>
                <a:gd name="connsiteY45" fmla="*/ 528810 h 885022"/>
                <a:gd name="connsiteX46" fmla="*/ 1002914 w 1339078"/>
                <a:gd name="connsiteY46" fmla="*/ 433330 h 885022"/>
                <a:gd name="connsiteX47" fmla="*/ 973536 w 1339078"/>
                <a:gd name="connsiteY47" fmla="*/ 370901 h 885022"/>
                <a:gd name="connsiteX48" fmla="*/ 929468 w 1339078"/>
                <a:gd name="connsiteY48" fmla="*/ 506776 h 885022"/>
                <a:gd name="connsiteX49" fmla="*/ 845006 w 1339078"/>
                <a:gd name="connsiteY49" fmla="*/ 789542 h 885022"/>
                <a:gd name="connsiteX50" fmla="*/ 819300 w 1339078"/>
                <a:gd name="connsiteY50" fmla="*/ 885022 h 885022"/>
                <a:gd name="connsiteX51" fmla="*/ 672408 w 1339078"/>
                <a:gd name="connsiteY51" fmla="*/ 811576 h 885022"/>
                <a:gd name="connsiteX52" fmla="*/ 554895 w 1339078"/>
                <a:gd name="connsiteY52" fmla="*/ 778525 h 885022"/>
                <a:gd name="connsiteX53" fmla="*/ 507155 w 1339078"/>
                <a:gd name="connsiteY53" fmla="*/ 756492 h 88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339078" h="885022">
                  <a:moveTo>
                    <a:pt x="507155" y="756492"/>
                  </a:moveTo>
                  <a:lnTo>
                    <a:pt x="598962" y="624289"/>
                  </a:lnTo>
                  <a:lnTo>
                    <a:pt x="496138" y="334178"/>
                  </a:lnTo>
                  <a:lnTo>
                    <a:pt x="444726" y="268077"/>
                  </a:lnTo>
                  <a:lnTo>
                    <a:pt x="198683" y="341523"/>
                  </a:lnTo>
                  <a:lnTo>
                    <a:pt x="400659" y="576549"/>
                  </a:lnTo>
                  <a:lnTo>
                    <a:pt x="470432" y="543499"/>
                  </a:lnTo>
                  <a:lnTo>
                    <a:pt x="521844" y="536154"/>
                  </a:lnTo>
                  <a:cubicBezTo>
                    <a:pt x="533473" y="534930"/>
                    <a:pt x="542042" y="531870"/>
                    <a:pt x="540206" y="536154"/>
                  </a:cubicBezTo>
                  <a:cubicBezTo>
                    <a:pt x="538370" y="540438"/>
                    <a:pt x="507155" y="547783"/>
                    <a:pt x="510827" y="561860"/>
                  </a:cubicBezTo>
                  <a:lnTo>
                    <a:pt x="562240" y="620617"/>
                  </a:lnTo>
                  <a:cubicBezTo>
                    <a:pt x="570809" y="632246"/>
                    <a:pt x="567748" y="633470"/>
                    <a:pt x="562240" y="631634"/>
                  </a:cubicBezTo>
                  <a:cubicBezTo>
                    <a:pt x="556732" y="629798"/>
                    <a:pt x="531637" y="607764"/>
                    <a:pt x="529189" y="609600"/>
                  </a:cubicBezTo>
                  <a:cubicBezTo>
                    <a:pt x="526741" y="611436"/>
                    <a:pt x="549998" y="640203"/>
                    <a:pt x="547550" y="642651"/>
                  </a:cubicBezTo>
                  <a:cubicBezTo>
                    <a:pt x="545102" y="645099"/>
                    <a:pt x="516948" y="620005"/>
                    <a:pt x="514500" y="624289"/>
                  </a:cubicBezTo>
                  <a:cubicBezTo>
                    <a:pt x="512052" y="628573"/>
                    <a:pt x="538369" y="666521"/>
                    <a:pt x="532861" y="668357"/>
                  </a:cubicBezTo>
                  <a:cubicBezTo>
                    <a:pt x="527353" y="670193"/>
                    <a:pt x="484509" y="632246"/>
                    <a:pt x="481449" y="635306"/>
                  </a:cubicBezTo>
                  <a:cubicBezTo>
                    <a:pt x="478389" y="638366"/>
                    <a:pt x="521232" y="682434"/>
                    <a:pt x="514500" y="686718"/>
                  </a:cubicBezTo>
                  <a:cubicBezTo>
                    <a:pt x="507768" y="691002"/>
                    <a:pt x="460640" y="667744"/>
                    <a:pt x="441054" y="661012"/>
                  </a:cubicBezTo>
                  <a:lnTo>
                    <a:pt x="396986" y="646323"/>
                  </a:lnTo>
                  <a:lnTo>
                    <a:pt x="349247" y="624289"/>
                  </a:lnTo>
                  <a:lnTo>
                    <a:pt x="121565" y="470053"/>
                  </a:lnTo>
                  <a:cubicBezTo>
                    <a:pt x="63420" y="420477"/>
                    <a:pt x="-5742" y="373962"/>
                    <a:pt x="379" y="326834"/>
                  </a:cubicBezTo>
                  <a:cubicBezTo>
                    <a:pt x="6500" y="279706"/>
                    <a:pt x="100755" y="217890"/>
                    <a:pt x="158288" y="187287"/>
                  </a:cubicBezTo>
                  <a:lnTo>
                    <a:pt x="345574" y="143219"/>
                  </a:lnTo>
                  <a:lnTo>
                    <a:pt x="477777" y="77118"/>
                  </a:lnTo>
                  <a:lnTo>
                    <a:pt x="598962" y="33051"/>
                  </a:lnTo>
                  <a:lnTo>
                    <a:pt x="661391" y="11017"/>
                  </a:lnTo>
                  <a:lnTo>
                    <a:pt x="778905" y="0"/>
                  </a:lnTo>
                  <a:lnTo>
                    <a:pt x="848678" y="62429"/>
                  </a:lnTo>
                  <a:lnTo>
                    <a:pt x="936813" y="73446"/>
                  </a:lnTo>
                  <a:lnTo>
                    <a:pt x="1102066" y="275422"/>
                  </a:lnTo>
                  <a:cubicBezTo>
                    <a:pt x="1144909" y="328670"/>
                    <a:pt x="1174900" y="401504"/>
                    <a:pt x="1193873" y="392935"/>
                  </a:cubicBezTo>
                  <a:cubicBezTo>
                    <a:pt x="1212846" y="384366"/>
                    <a:pt x="1230596" y="273586"/>
                    <a:pt x="1215907" y="224010"/>
                  </a:cubicBezTo>
                  <a:lnTo>
                    <a:pt x="1105738" y="95480"/>
                  </a:lnTo>
                  <a:cubicBezTo>
                    <a:pt x="1069015" y="52637"/>
                    <a:pt x="1133280" y="78342"/>
                    <a:pt x="1142461" y="73446"/>
                  </a:cubicBezTo>
                  <a:cubicBezTo>
                    <a:pt x="1148582" y="70998"/>
                    <a:pt x="1152254" y="68841"/>
                    <a:pt x="1160823" y="66101"/>
                  </a:cubicBezTo>
                  <a:cubicBezTo>
                    <a:pt x="1169392" y="63362"/>
                    <a:pt x="1182856" y="58741"/>
                    <a:pt x="1193873" y="57009"/>
                  </a:cubicBezTo>
                  <a:cubicBezTo>
                    <a:pt x="1204890" y="55277"/>
                    <a:pt x="1215907" y="56143"/>
                    <a:pt x="1226924" y="55710"/>
                  </a:cubicBezTo>
                  <a:lnTo>
                    <a:pt x="1274664" y="77118"/>
                  </a:lnTo>
                  <a:lnTo>
                    <a:pt x="1289353" y="121186"/>
                  </a:lnTo>
                  <a:lnTo>
                    <a:pt x="1278336" y="216665"/>
                  </a:lnTo>
                  <a:lnTo>
                    <a:pt x="1311386" y="337851"/>
                  </a:lnTo>
                  <a:cubicBezTo>
                    <a:pt x="1321179" y="382530"/>
                    <a:pt x="1346274" y="439451"/>
                    <a:pt x="1337093" y="484742"/>
                  </a:cubicBezTo>
                  <a:cubicBezTo>
                    <a:pt x="1327912" y="530033"/>
                    <a:pt x="1294861" y="602255"/>
                    <a:pt x="1256302" y="609600"/>
                  </a:cubicBezTo>
                  <a:cubicBezTo>
                    <a:pt x="1217743" y="616945"/>
                    <a:pt x="1147969" y="558188"/>
                    <a:pt x="1105738" y="528810"/>
                  </a:cubicBezTo>
                  <a:lnTo>
                    <a:pt x="1002914" y="433330"/>
                  </a:lnTo>
                  <a:lnTo>
                    <a:pt x="973536" y="370901"/>
                  </a:lnTo>
                  <a:lnTo>
                    <a:pt x="929468" y="506776"/>
                  </a:lnTo>
                  <a:lnTo>
                    <a:pt x="845006" y="789542"/>
                  </a:lnTo>
                  <a:lnTo>
                    <a:pt x="819300" y="885022"/>
                  </a:lnTo>
                  <a:lnTo>
                    <a:pt x="672408" y="811576"/>
                  </a:lnTo>
                  <a:lnTo>
                    <a:pt x="554895" y="778525"/>
                  </a:lnTo>
                  <a:lnTo>
                    <a:pt x="507155" y="75649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>
            <a:xfrm>
              <a:off x="5693328" y="1813710"/>
              <a:ext cx="804564" cy="1613011"/>
            </a:xfrm>
            <a:custGeom>
              <a:avLst/>
              <a:gdLst>
                <a:gd name="connsiteX0" fmla="*/ 348343 w 478972"/>
                <a:gd name="connsiteY0" fmla="*/ 69668 h 914400"/>
                <a:gd name="connsiteX1" fmla="*/ 287383 w 478972"/>
                <a:gd name="connsiteY1" fmla="*/ 191588 h 914400"/>
                <a:gd name="connsiteX2" fmla="*/ 304800 w 478972"/>
                <a:gd name="connsiteY2" fmla="*/ 330925 h 914400"/>
                <a:gd name="connsiteX3" fmla="*/ 348343 w 478972"/>
                <a:gd name="connsiteY3" fmla="*/ 391885 h 914400"/>
                <a:gd name="connsiteX4" fmla="*/ 478972 w 478972"/>
                <a:gd name="connsiteY4" fmla="*/ 418011 h 914400"/>
                <a:gd name="connsiteX5" fmla="*/ 409303 w 478972"/>
                <a:gd name="connsiteY5" fmla="*/ 566057 h 914400"/>
                <a:gd name="connsiteX6" fmla="*/ 330926 w 478972"/>
                <a:gd name="connsiteY6" fmla="*/ 836023 h 914400"/>
                <a:gd name="connsiteX7" fmla="*/ 330926 w 478972"/>
                <a:gd name="connsiteY7" fmla="*/ 914400 h 914400"/>
                <a:gd name="connsiteX8" fmla="*/ 156755 w 478972"/>
                <a:gd name="connsiteY8" fmla="*/ 836023 h 914400"/>
                <a:gd name="connsiteX9" fmla="*/ 17417 w 478972"/>
                <a:gd name="connsiteY9" fmla="*/ 809897 h 914400"/>
                <a:gd name="connsiteX10" fmla="*/ 130629 w 478972"/>
                <a:gd name="connsiteY10" fmla="*/ 618308 h 914400"/>
                <a:gd name="connsiteX11" fmla="*/ 0 w 478972"/>
                <a:gd name="connsiteY11" fmla="*/ 365760 h 914400"/>
                <a:gd name="connsiteX12" fmla="*/ 95795 w 478972"/>
                <a:gd name="connsiteY12" fmla="*/ 365760 h 914400"/>
                <a:gd name="connsiteX13" fmla="*/ 130629 w 478972"/>
                <a:gd name="connsiteY13" fmla="*/ 269965 h 914400"/>
                <a:gd name="connsiteX14" fmla="*/ 156755 w 478972"/>
                <a:gd name="connsiteY14" fmla="*/ 156754 h 914400"/>
                <a:gd name="connsiteX15" fmla="*/ 156755 w 478972"/>
                <a:gd name="connsiteY15" fmla="*/ 26125 h 914400"/>
                <a:gd name="connsiteX16" fmla="*/ 156755 w 478972"/>
                <a:gd name="connsiteY16" fmla="*/ 0 h 914400"/>
                <a:gd name="connsiteX17" fmla="*/ 287383 w 478972"/>
                <a:gd name="connsiteY17" fmla="*/ 0 h 914400"/>
                <a:gd name="connsiteX18" fmla="*/ 348343 w 478972"/>
                <a:gd name="connsiteY18" fmla="*/ 69668 h 914400"/>
                <a:gd name="connsiteX0" fmla="*/ 348343 w 478972"/>
                <a:gd name="connsiteY0" fmla="*/ 69668 h 914400"/>
                <a:gd name="connsiteX1" fmla="*/ 287383 w 478972"/>
                <a:gd name="connsiteY1" fmla="*/ 191588 h 914400"/>
                <a:gd name="connsiteX2" fmla="*/ 304800 w 478972"/>
                <a:gd name="connsiteY2" fmla="*/ 330925 h 914400"/>
                <a:gd name="connsiteX3" fmla="*/ 348343 w 478972"/>
                <a:gd name="connsiteY3" fmla="*/ 391885 h 914400"/>
                <a:gd name="connsiteX4" fmla="*/ 478972 w 478972"/>
                <a:gd name="connsiteY4" fmla="*/ 418011 h 914400"/>
                <a:gd name="connsiteX5" fmla="*/ 437930 w 478972"/>
                <a:gd name="connsiteY5" fmla="*/ 586265 h 914400"/>
                <a:gd name="connsiteX6" fmla="*/ 330926 w 478972"/>
                <a:gd name="connsiteY6" fmla="*/ 836023 h 914400"/>
                <a:gd name="connsiteX7" fmla="*/ 330926 w 478972"/>
                <a:gd name="connsiteY7" fmla="*/ 914400 h 914400"/>
                <a:gd name="connsiteX8" fmla="*/ 156755 w 478972"/>
                <a:gd name="connsiteY8" fmla="*/ 836023 h 914400"/>
                <a:gd name="connsiteX9" fmla="*/ 17417 w 478972"/>
                <a:gd name="connsiteY9" fmla="*/ 809897 h 914400"/>
                <a:gd name="connsiteX10" fmla="*/ 130629 w 478972"/>
                <a:gd name="connsiteY10" fmla="*/ 618308 h 914400"/>
                <a:gd name="connsiteX11" fmla="*/ 0 w 478972"/>
                <a:gd name="connsiteY11" fmla="*/ 365760 h 914400"/>
                <a:gd name="connsiteX12" fmla="*/ 95795 w 478972"/>
                <a:gd name="connsiteY12" fmla="*/ 365760 h 914400"/>
                <a:gd name="connsiteX13" fmla="*/ 130629 w 478972"/>
                <a:gd name="connsiteY13" fmla="*/ 269965 h 914400"/>
                <a:gd name="connsiteX14" fmla="*/ 156755 w 478972"/>
                <a:gd name="connsiteY14" fmla="*/ 156754 h 914400"/>
                <a:gd name="connsiteX15" fmla="*/ 156755 w 478972"/>
                <a:gd name="connsiteY15" fmla="*/ 26125 h 914400"/>
                <a:gd name="connsiteX16" fmla="*/ 156755 w 478972"/>
                <a:gd name="connsiteY16" fmla="*/ 0 h 914400"/>
                <a:gd name="connsiteX17" fmla="*/ 287383 w 478972"/>
                <a:gd name="connsiteY17" fmla="*/ 0 h 914400"/>
                <a:gd name="connsiteX18" fmla="*/ 348343 w 478972"/>
                <a:gd name="connsiteY18" fmla="*/ 69668 h 914400"/>
                <a:gd name="connsiteX0" fmla="*/ 348343 w 478972"/>
                <a:gd name="connsiteY0" fmla="*/ 69668 h 914400"/>
                <a:gd name="connsiteX1" fmla="*/ 287383 w 478972"/>
                <a:gd name="connsiteY1" fmla="*/ 191588 h 914400"/>
                <a:gd name="connsiteX2" fmla="*/ 304800 w 478972"/>
                <a:gd name="connsiteY2" fmla="*/ 330925 h 914400"/>
                <a:gd name="connsiteX3" fmla="*/ 348343 w 478972"/>
                <a:gd name="connsiteY3" fmla="*/ 391885 h 914400"/>
                <a:gd name="connsiteX4" fmla="*/ 478972 w 478972"/>
                <a:gd name="connsiteY4" fmla="*/ 418011 h 914400"/>
                <a:gd name="connsiteX5" fmla="*/ 437930 w 478972"/>
                <a:gd name="connsiteY5" fmla="*/ 586265 h 914400"/>
                <a:gd name="connsiteX6" fmla="*/ 361237 w 478972"/>
                <a:gd name="connsiteY6" fmla="*/ 869702 h 914400"/>
                <a:gd name="connsiteX7" fmla="*/ 330926 w 478972"/>
                <a:gd name="connsiteY7" fmla="*/ 914400 h 914400"/>
                <a:gd name="connsiteX8" fmla="*/ 156755 w 478972"/>
                <a:gd name="connsiteY8" fmla="*/ 836023 h 914400"/>
                <a:gd name="connsiteX9" fmla="*/ 17417 w 478972"/>
                <a:gd name="connsiteY9" fmla="*/ 809897 h 914400"/>
                <a:gd name="connsiteX10" fmla="*/ 130629 w 478972"/>
                <a:gd name="connsiteY10" fmla="*/ 618308 h 914400"/>
                <a:gd name="connsiteX11" fmla="*/ 0 w 478972"/>
                <a:gd name="connsiteY11" fmla="*/ 365760 h 914400"/>
                <a:gd name="connsiteX12" fmla="*/ 95795 w 478972"/>
                <a:gd name="connsiteY12" fmla="*/ 365760 h 914400"/>
                <a:gd name="connsiteX13" fmla="*/ 130629 w 478972"/>
                <a:gd name="connsiteY13" fmla="*/ 269965 h 914400"/>
                <a:gd name="connsiteX14" fmla="*/ 156755 w 478972"/>
                <a:gd name="connsiteY14" fmla="*/ 156754 h 914400"/>
                <a:gd name="connsiteX15" fmla="*/ 156755 w 478972"/>
                <a:gd name="connsiteY15" fmla="*/ 26125 h 914400"/>
                <a:gd name="connsiteX16" fmla="*/ 156755 w 478972"/>
                <a:gd name="connsiteY16" fmla="*/ 0 h 914400"/>
                <a:gd name="connsiteX17" fmla="*/ 287383 w 478972"/>
                <a:gd name="connsiteY17" fmla="*/ 0 h 914400"/>
                <a:gd name="connsiteX18" fmla="*/ 348343 w 478972"/>
                <a:gd name="connsiteY18" fmla="*/ 69668 h 914400"/>
                <a:gd name="connsiteX0" fmla="*/ 348343 w 478972"/>
                <a:gd name="connsiteY0" fmla="*/ 69668 h 916854"/>
                <a:gd name="connsiteX1" fmla="*/ 287383 w 478972"/>
                <a:gd name="connsiteY1" fmla="*/ 191588 h 916854"/>
                <a:gd name="connsiteX2" fmla="*/ 304800 w 478972"/>
                <a:gd name="connsiteY2" fmla="*/ 330925 h 916854"/>
                <a:gd name="connsiteX3" fmla="*/ 348343 w 478972"/>
                <a:gd name="connsiteY3" fmla="*/ 391885 h 916854"/>
                <a:gd name="connsiteX4" fmla="*/ 478972 w 478972"/>
                <a:gd name="connsiteY4" fmla="*/ 418011 h 916854"/>
                <a:gd name="connsiteX5" fmla="*/ 437930 w 478972"/>
                <a:gd name="connsiteY5" fmla="*/ 586265 h 916854"/>
                <a:gd name="connsiteX6" fmla="*/ 361237 w 478972"/>
                <a:gd name="connsiteY6" fmla="*/ 916854 h 916854"/>
                <a:gd name="connsiteX7" fmla="*/ 330926 w 478972"/>
                <a:gd name="connsiteY7" fmla="*/ 914400 h 916854"/>
                <a:gd name="connsiteX8" fmla="*/ 156755 w 478972"/>
                <a:gd name="connsiteY8" fmla="*/ 836023 h 916854"/>
                <a:gd name="connsiteX9" fmla="*/ 17417 w 478972"/>
                <a:gd name="connsiteY9" fmla="*/ 809897 h 916854"/>
                <a:gd name="connsiteX10" fmla="*/ 130629 w 478972"/>
                <a:gd name="connsiteY10" fmla="*/ 618308 h 916854"/>
                <a:gd name="connsiteX11" fmla="*/ 0 w 478972"/>
                <a:gd name="connsiteY11" fmla="*/ 365760 h 916854"/>
                <a:gd name="connsiteX12" fmla="*/ 95795 w 478972"/>
                <a:gd name="connsiteY12" fmla="*/ 365760 h 916854"/>
                <a:gd name="connsiteX13" fmla="*/ 130629 w 478972"/>
                <a:gd name="connsiteY13" fmla="*/ 269965 h 916854"/>
                <a:gd name="connsiteX14" fmla="*/ 156755 w 478972"/>
                <a:gd name="connsiteY14" fmla="*/ 156754 h 916854"/>
                <a:gd name="connsiteX15" fmla="*/ 156755 w 478972"/>
                <a:gd name="connsiteY15" fmla="*/ 26125 h 916854"/>
                <a:gd name="connsiteX16" fmla="*/ 156755 w 478972"/>
                <a:gd name="connsiteY16" fmla="*/ 0 h 916854"/>
                <a:gd name="connsiteX17" fmla="*/ 287383 w 478972"/>
                <a:gd name="connsiteY17" fmla="*/ 0 h 916854"/>
                <a:gd name="connsiteX18" fmla="*/ 348343 w 478972"/>
                <a:gd name="connsiteY18" fmla="*/ 69668 h 916854"/>
                <a:gd name="connsiteX0" fmla="*/ 348343 w 478972"/>
                <a:gd name="connsiteY0" fmla="*/ 69668 h 914400"/>
                <a:gd name="connsiteX1" fmla="*/ 287383 w 478972"/>
                <a:gd name="connsiteY1" fmla="*/ 191588 h 914400"/>
                <a:gd name="connsiteX2" fmla="*/ 304800 w 478972"/>
                <a:gd name="connsiteY2" fmla="*/ 330925 h 914400"/>
                <a:gd name="connsiteX3" fmla="*/ 348343 w 478972"/>
                <a:gd name="connsiteY3" fmla="*/ 391885 h 914400"/>
                <a:gd name="connsiteX4" fmla="*/ 478972 w 478972"/>
                <a:gd name="connsiteY4" fmla="*/ 418011 h 914400"/>
                <a:gd name="connsiteX5" fmla="*/ 437930 w 478972"/>
                <a:gd name="connsiteY5" fmla="*/ 586265 h 914400"/>
                <a:gd name="connsiteX6" fmla="*/ 330926 w 478972"/>
                <a:gd name="connsiteY6" fmla="*/ 914400 h 914400"/>
                <a:gd name="connsiteX7" fmla="*/ 156755 w 478972"/>
                <a:gd name="connsiteY7" fmla="*/ 836023 h 914400"/>
                <a:gd name="connsiteX8" fmla="*/ 17417 w 478972"/>
                <a:gd name="connsiteY8" fmla="*/ 809897 h 914400"/>
                <a:gd name="connsiteX9" fmla="*/ 130629 w 478972"/>
                <a:gd name="connsiteY9" fmla="*/ 618308 h 914400"/>
                <a:gd name="connsiteX10" fmla="*/ 0 w 478972"/>
                <a:gd name="connsiteY10" fmla="*/ 365760 h 914400"/>
                <a:gd name="connsiteX11" fmla="*/ 95795 w 478972"/>
                <a:gd name="connsiteY11" fmla="*/ 365760 h 914400"/>
                <a:gd name="connsiteX12" fmla="*/ 130629 w 478972"/>
                <a:gd name="connsiteY12" fmla="*/ 269965 h 914400"/>
                <a:gd name="connsiteX13" fmla="*/ 156755 w 478972"/>
                <a:gd name="connsiteY13" fmla="*/ 156754 h 914400"/>
                <a:gd name="connsiteX14" fmla="*/ 156755 w 478972"/>
                <a:gd name="connsiteY14" fmla="*/ 26125 h 914400"/>
                <a:gd name="connsiteX15" fmla="*/ 156755 w 478972"/>
                <a:gd name="connsiteY15" fmla="*/ 0 h 914400"/>
                <a:gd name="connsiteX16" fmla="*/ 287383 w 478972"/>
                <a:gd name="connsiteY16" fmla="*/ 0 h 914400"/>
                <a:gd name="connsiteX17" fmla="*/ 348343 w 478972"/>
                <a:gd name="connsiteY17" fmla="*/ 69668 h 914400"/>
                <a:gd name="connsiteX0" fmla="*/ 348343 w 477288"/>
                <a:gd name="connsiteY0" fmla="*/ 69668 h 914400"/>
                <a:gd name="connsiteX1" fmla="*/ 287383 w 477288"/>
                <a:gd name="connsiteY1" fmla="*/ 191588 h 914400"/>
                <a:gd name="connsiteX2" fmla="*/ 304800 w 477288"/>
                <a:gd name="connsiteY2" fmla="*/ 330925 h 914400"/>
                <a:gd name="connsiteX3" fmla="*/ 348343 w 477288"/>
                <a:gd name="connsiteY3" fmla="*/ 391885 h 914400"/>
                <a:gd name="connsiteX4" fmla="*/ 477288 w 477288"/>
                <a:gd name="connsiteY4" fmla="*/ 461795 h 914400"/>
                <a:gd name="connsiteX5" fmla="*/ 437930 w 477288"/>
                <a:gd name="connsiteY5" fmla="*/ 586265 h 914400"/>
                <a:gd name="connsiteX6" fmla="*/ 330926 w 477288"/>
                <a:gd name="connsiteY6" fmla="*/ 914400 h 914400"/>
                <a:gd name="connsiteX7" fmla="*/ 156755 w 477288"/>
                <a:gd name="connsiteY7" fmla="*/ 836023 h 914400"/>
                <a:gd name="connsiteX8" fmla="*/ 17417 w 477288"/>
                <a:gd name="connsiteY8" fmla="*/ 809897 h 914400"/>
                <a:gd name="connsiteX9" fmla="*/ 130629 w 477288"/>
                <a:gd name="connsiteY9" fmla="*/ 618308 h 914400"/>
                <a:gd name="connsiteX10" fmla="*/ 0 w 477288"/>
                <a:gd name="connsiteY10" fmla="*/ 365760 h 914400"/>
                <a:gd name="connsiteX11" fmla="*/ 95795 w 477288"/>
                <a:gd name="connsiteY11" fmla="*/ 365760 h 914400"/>
                <a:gd name="connsiteX12" fmla="*/ 130629 w 477288"/>
                <a:gd name="connsiteY12" fmla="*/ 269965 h 914400"/>
                <a:gd name="connsiteX13" fmla="*/ 156755 w 477288"/>
                <a:gd name="connsiteY13" fmla="*/ 156754 h 914400"/>
                <a:gd name="connsiteX14" fmla="*/ 156755 w 477288"/>
                <a:gd name="connsiteY14" fmla="*/ 26125 h 914400"/>
                <a:gd name="connsiteX15" fmla="*/ 156755 w 477288"/>
                <a:gd name="connsiteY15" fmla="*/ 0 h 914400"/>
                <a:gd name="connsiteX16" fmla="*/ 287383 w 477288"/>
                <a:gd name="connsiteY16" fmla="*/ 0 h 914400"/>
                <a:gd name="connsiteX17" fmla="*/ 348343 w 477288"/>
                <a:gd name="connsiteY17" fmla="*/ 69668 h 914400"/>
                <a:gd name="connsiteX0" fmla="*/ 348343 w 477288"/>
                <a:gd name="connsiteY0" fmla="*/ 69668 h 914400"/>
                <a:gd name="connsiteX1" fmla="*/ 287383 w 477288"/>
                <a:gd name="connsiteY1" fmla="*/ 191588 h 914400"/>
                <a:gd name="connsiteX2" fmla="*/ 304800 w 477288"/>
                <a:gd name="connsiteY2" fmla="*/ 330925 h 914400"/>
                <a:gd name="connsiteX3" fmla="*/ 348343 w 477288"/>
                <a:gd name="connsiteY3" fmla="*/ 391885 h 914400"/>
                <a:gd name="connsiteX4" fmla="*/ 477288 w 477288"/>
                <a:gd name="connsiteY4" fmla="*/ 461795 h 914400"/>
                <a:gd name="connsiteX5" fmla="*/ 437930 w 477288"/>
                <a:gd name="connsiteY5" fmla="*/ 586265 h 914400"/>
                <a:gd name="connsiteX6" fmla="*/ 330926 w 477288"/>
                <a:gd name="connsiteY6" fmla="*/ 914400 h 914400"/>
                <a:gd name="connsiteX7" fmla="*/ 156755 w 477288"/>
                <a:gd name="connsiteY7" fmla="*/ 836023 h 914400"/>
                <a:gd name="connsiteX8" fmla="*/ 17417 w 477288"/>
                <a:gd name="connsiteY8" fmla="*/ 809897 h 914400"/>
                <a:gd name="connsiteX9" fmla="*/ 102002 w 477288"/>
                <a:gd name="connsiteY9" fmla="*/ 630096 h 914400"/>
                <a:gd name="connsiteX10" fmla="*/ 0 w 477288"/>
                <a:gd name="connsiteY10" fmla="*/ 365760 h 914400"/>
                <a:gd name="connsiteX11" fmla="*/ 95795 w 477288"/>
                <a:gd name="connsiteY11" fmla="*/ 365760 h 914400"/>
                <a:gd name="connsiteX12" fmla="*/ 130629 w 477288"/>
                <a:gd name="connsiteY12" fmla="*/ 269965 h 914400"/>
                <a:gd name="connsiteX13" fmla="*/ 156755 w 477288"/>
                <a:gd name="connsiteY13" fmla="*/ 156754 h 914400"/>
                <a:gd name="connsiteX14" fmla="*/ 156755 w 477288"/>
                <a:gd name="connsiteY14" fmla="*/ 26125 h 914400"/>
                <a:gd name="connsiteX15" fmla="*/ 156755 w 477288"/>
                <a:gd name="connsiteY15" fmla="*/ 0 h 914400"/>
                <a:gd name="connsiteX16" fmla="*/ 287383 w 477288"/>
                <a:gd name="connsiteY16" fmla="*/ 0 h 914400"/>
                <a:gd name="connsiteX17" fmla="*/ 348343 w 477288"/>
                <a:gd name="connsiteY17" fmla="*/ 69668 h 914400"/>
                <a:gd name="connsiteX0" fmla="*/ 348343 w 477288"/>
                <a:gd name="connsiteY0" fmla="*/ 69668 h 914400"/>
                <a:gd name="connsiteX1" fmla="*/ 287383 w 477288"/>
                <a:gd name="connsiteY1" fmla="*/ 191588 h 914400"/>
                <a:gd name="connsiteX2" fmla="*/ 304800 w 477288"/>
                <a:gd name="connsiteY2" fmla="*/ 330925 h 914400"/>
                <a:gd name="connsiteX3" fmla="*/ 348343 w 477288"/>
                <a:gd name="connsiteY3" fmla="*/ 391885 h 914400"/>
                <a:gd name="connsiteX4" fmla="*/ 477288 w 477288"/>
                <a:gd name="connsiteY4" fmla="*/ 461795 h 914400"/>
                <a:gd name="connsiteX5" fmla="*/ 437930 w 477288"/>
                <a:gd name="connsiteY5" fmla="*/ 586265 h 914400"/>
                <a:gd name="connsiteX6" fmla="*/ 330926 w 477288"/>
                <a:gd name="connsiteY6" fmla="*/ 914400 h 914400"/>
                <a:gd name="connsiteX7" fmla="*/ 156755 w 477288"/>
                <a:gd name="connsiteY7" fmla="*/ 836023 h 914400"/>
                <a:gd name="connsiteX8" fmla="*/ 17417 w 477288"/>
                <a:gd name="connsiteY8" fmla="*/ 809897 h 914400"/>
                <a:gd name="connsiteX9" fmla="*/ 102002 w 477288"/>
                <a:gd name="connsiteY9" fmla="*/ 630096 h 914400"/>
                <a:gd name="connsiteX10" fmla="*/ 0 w 477288"/>
                <a:gd name="connsiteY10" fmla="*/ 365760 h 914400"/>
                <a:gd name="connsiteX11" fmla="*/ 95795 w 477288"/>
                <a:gd name="connsiteY11" fmla="*/ 365760 h 914400"/>
                <a:gd name="connsiteX12" fmla="*/ 130629 w 477288"/>
                <a:gd name="connsiteY12" fmla="*/ 269965 h 914400"/>
                <a:gd name="connsiteX13" fmla="*/ 156755 w 477288"/>
                <a:gd name="connsiteY13" fmla="*/ 156754 h 914400"/>
                <a:gd name="connsiteX14" fmla="*/ 156755 w 477288"/>
                <a:gd name="connsiteY14" fmla="*/ 26125 h 914400"/>
                <a:gd name="connsiteX15" fmla="*/ 156755 w 477288"/>
                <a:gd name="connsiteY15" fmla="*/ 0 h 914400"/>
                <a:gd name="connsiteX16" fmla="*/ 287383 w 477288"/>
                <a:gd name="connsiteY16" fmla="*/ 0 h 914400"/>
                <a:gd name="connsiteX17" fmla="*/ 348343 w 477288"/>
                <a:gd name="connsiteY17" fmla="*/ 69668 h 914400"/>
                <a:gd name="connsiteX0" fmla="*/ 348343 w 477288"/>
                <a:gd name="connsiteY0" fmla="*/ 69668 h 914400"/>
                <a:gd name="connsiteX1" fmla="*/ 287383 w 477288"/>
                <a:gd name="connsiteY1" fmla="*/ 191588 h 914400"/>
                <a:gd name="connsiteX2" fmla="*/ 304800 w 477288"/>
                <a:gd name="connsiteY2" fmla="*/ 330925 h 914400"/>
                <a:gd name="connsiteX3" fmla="*/ 348343 w 477288"/>
                <a:gd name="connsiteY3" fmla="*/ 391885 h 914400"/>
                <a:gd name="connsiteX4" fmla="*/ 477288 w 477288"/>
                <a:gd name="connsiteY4" fmla="*/ 461795 h 914400"/>
                <a:gd name="connsiteX5" fmla="*/ 437930 w 477288"/>
                <a:gd name="connsiteY5" fmla="*/ 586265 h 914400"/>
                <a:gd name="connsiteX6" fmla="*/ 330926 w 477288"/>
                <a:gd name="connsiteY6" fmla="*/ 914400 h 914400"/>
                <a:gd name="connsiteX7" fmla="*/ 156755 w 477288"/>
                <a:gd name="connsiteY7" fmla="*/ 836023 h 914400"/>
                <a:gd name="connsiteX8" fmla="*/ 17417 w 477288"/>
                <a:gd name="connsiteY8" fmla="*/ 809897 h 914400"/>
                <a:gd name="connsiteX9" fmla="*/ 102002 w 477288"/>
                <a:gd name="connsiteY9" fmla="*/ 630096 h 914400"/>
                <a:gd name="connsiteX10" fmla="*/ 0 w 477288"/>
                <a:gd name="connsiteY10" fmla="*/ 365760 h 914400"/>
                <a:gd name="connsiteX11" fmla="*/ 95795 w 477288"/>
                <a:gd name="connsiteY11" fmla="*/ 365760 h 914400"/>
                <a:gd name="connsiteX12" fmla="*/ 130629 w 477288"/>
                <a:gd name="connsiteY12" fmla="*/ 269965 h 914400"/>
                <a:gd name="connsiteX13" fmla="*/ 156755 w 477288"/>
                <a:gd name="connsiteY13" fmla="*/ 156754 h 914400"/>
                <a:gd name="connsiteX14" fmla="*/ 156755 w 477288"/>
                <a:gd name="connsiteY14" fmla="*/ 26125 h 914400"/>
                <a:gd name="connsiteX15" fmla="*/ 156755 w 477288"/>
                <a:gd name="connsiteY15" fmla="*/ 0 h 914400"/>
                <a:gd name="connsiteX16" fmla="*/ 287383 w 477288"/>
                <a:gd name="connsiteY16" fmla="*/ 0 h 914400"/>
                <a:gd name="connsiteX17" fmla="*/ 348343 w 477288"/>
                <a:gd name="connsiteY17" fmla="*/ 69668 h 914400"/>
                <a:gd name="connsiteX0" fmla="*/ 348343 w 477288"/>
                <a:gd name="connsiteY0" fmla="*/ 69668 h 914400"/>
                <a:gd name="connsiteX1" fmla="*/ 287383 w 477288"/>
                <a:gd name="connsiteY1" fmla="*/ 191588 h 914400"/>
                <a:gd name="connsiteX2" fmla="*/ 304800 w 477288"/>
                <a:gd name="connsiteY2" fmla="*/ 330925 h 914400"/>
                <a:gd name="connsiteX3" fmla="*/ 348343 w 477288"/>
                <a:gd name="connsiteY3" fmla="*/ 391885 h 914400"/>
                <a:gd name="connsiteX4" fmla="*/ 477288 w 477288"/>
                <a:gd name="connsiteY4" fmla="*/ 461795 h 914400"/>
                <a:gd name="connsiteX5" fmla="*/ 437930 w 477288"/>
                <a:gd name="connsiteY5" fmla="*/ 586265 h 914400"/>
                <a:gd name="connsiteX6" fmla="*/ 330926 w 477288"/>
                <a:gd name="connsiteY6" fmla="*/ 914400 h 914400"/>
                <a:gd name="connsiteX7" fmla="*/ 156755 w 477288"/>
                <a:gd name="connsiteY7" fmla="*/ 836023 h 914400"/>
                <a:gd name="connsiteX8" fmla="*/ 17417 w 477288"/>
                <a:gd name="connsiteY8" fmla="*/ 809897 h 914400"/>
                <a:gd name="connsiteX9" fmla="*/ 102002 w 477288"/>
                <a:gd name="connsiteY9" fmla="*/ 630096 h 914400"/>
                <a:gd name="connsiteX10" fmla="*/ 0 w 477288"/>
                <a:gd name="connsiteY10" fmla="*/ 365760 h 914400"/>
                <a:gd name="connsiteX11" fmla="*/ 95795 w 477288"/>
                <a:gd name="connsiteY11" fmla="*/ 365760 h 914400"/>
                <a:gd name="connsiteX12" fmla="*/ 130629 w 477288"/>
                <a:gd name="connsiteY12" fmla="*/ 269965 h 914400"/>
                <a:gd name="connsiteX13" fmla="*/ 156755 w 477288"/>
                <a:gd name="connsiteY13" fmla="*/ 156754 h 914400"/>
                <a:gd name="connsiteX14" fmla="*/ 156755 w 477288"/>
                <a:gd name="connsiteY14" fmla="*/ 26125 h 914400"/>
                <a:gd name="connsiteX15" fmla="*/ 156755 w 477288"/>
                <a:gd name="connsiteY15" fmla="*/ 0 h 914400"/>
                <a:gd name="connsiteX16" fmla="*/ 287383 w 477288"/>
                <a:gd name="connsiteY16" fmla="*/ 0 h 914400"/>
                <a:gd name="connsiteX17" fmla="*/ 348343 w 477288"/>
                <a:gd name="connsiteY17" fmla="*/ 69668 h 914400"/>
                <a:gd name="connsiteX0" fmla="*/ 348353 w 477298"/>
                <a:gd name="connsiteY0" fmla="*/ 69668 h 914400"/>
                <a:gd name="connsiteX1" fmla="*/ 287393 w 477298"/>
                <a:gd name="connsiteY1" fmla="*/ 191588 h 914400"/>
                <a:gd name="connsiteX2" fmla="*/ 304810 w 477298"/>
                <a:gd name="connsiteY2" fmla="*/ 330925 h 914400"/>
                <a:gd name="connsiteX3" fmla="*/ 348353 w 477298"/>
                <a:gd name="connsiteY3" fmla="*/ 391885 h 914400"/>
                <a:gd name="connsiteX4" fmla="*/ 477298 w 477298"/>
                <a:gd name="connsiteY4" fmla="*/ 461795 h 914400"/>
                <a:gd name="connsiteX5" fmla="*/ 437940 w 477298"/>
                <a:gd name="connsiteY5" fmla="*/ 586265 h 914400"/>
                <a:gd name="connsiteX6" fmla="*/ 330936 w 477298"/>
                <a:gd name="connsiteY6" fmla="*/ 914400 h 914400"/>
                <a:gd name="connsiteX7" fmla="*/ 156765 w 477298"/>
                <a:gd name="connsiteY7" fmla="*/ 836023 h 914400"/>
                <a:gd name="connsiteX8" fmla="*/ 17427 w 477298"/>
                <a:gd name="connsiteY8" fmla="*/ 809897 h 914400"/>
                <a:gd name="connsiteX9" fmla="*/ 102012 w 477298"/>
                <a:gd name="connsiteY9" fmla="*/ 630096 h 914400"/>
                <a:gd name="connsiteX10" fmla="*/ 10 w 477298"/>
                <a:gd name="connsiteY10" fmla="*/ 365760 h 914400"/>
                <a:gd name="connsiteX11" fmla="*/ 95805 w 477298"/>
                <a:gd name="connsiteY11" fmla="*/ 365760 h 914400"/>
                <a:gd name="connsiteX12" fmla="*/ 130639 w 477298"/>
                <a:gd name="connsiteY12" fmla="*/ 269965 h 914400"/>
                <a:gd name="connsiteX13" fmla="*/ 156765 w 477298"/>
                <a:gd name="connsiteY13" fmla="*/ 156754 h 914400"/>
                <a:gd name="connsiteX14" fmla="*/ 156765 w 477298"/>
                <a:gd name="connsiteY14" fmla="*/ 26125 h 914400"/>
                <a:gd name="connsiteX15" fmla="*/ 156765 w 477298"/>
                <a:gd name="connsiteY15" fmla="*/ 0 h 914400"/>
                <a:gd name="connsiteX16" fmla="*/ 287393 w 477298"/>
                <a:gd name="connsiteY16" fmla="*/ 0 h 914400"/>
                <a:gd name="connsiteX17" fmla="*/ 348353 w 477298"/>
                <a:gd name="connsiteY17" fmla="*/ 69668 h 914400"/>
                <a:gd name="connsiteX0" fmla="*/ 348353 w 477298"/>
                <a:gd name="connsiteY0" fmla="*/ 69668 h 914400"/>
                <a:gd name="connsiteX1" fmla="*/ 287393 w 477298"/>
                <a:gd name="connsiteY1" fmla="*/ 191588 h 914400"/>
                <a:gd name="connsiteX2" fmla="*/ 304810 w 477298"/>
                <a:gd name="connsiteY2" fmla="*/ 330925 h 914400"/>
                <a:gd name="connsiteX3" fmla="*/ 348353 w 477298"/>
                <a:gd name="connsiteY3" fmla="*/ 391885 h 914400"/>
                <a:gd name="connsiteX4" fmla="*/ 477298 w 477298"/>
                <a:gd name="connsiteY4" fmla="*/ 461795 h 914400"/>
                <a:gd name="connsiteX5" fmla="*/ 437940 w 477298"/>
                <a:gd name="connsiteY5" fmla="*/ 586265 h 914400"/>
                <a:gd name="connsiteX6" fmla="*/ 330936 w 477298"/>
                <a:gd name="connsiteY6" fmla="*/ 914400 h 914400"/>
                <a:gd name="connsiteX7" fmla="*/ 156765 w 477298"/>
                <a:gd name="connsiteY7" fmla="*/ 836023 h 914400"/>
                <a:gd name="connsiteX8" fmla="*/ 17427 w 477298"/>
                <a:gd name="connsiteY8" fmla="*/ 809897 h 914400"/>
                <a:gd name="connsiteX9" fmla="*/ 102012 w 477298"/>
                <a:gd name="connsiteY9" fmla="*/ 630096 h 914400"/>
                <a:gd name="connsiteX10" fmla="*/ 10 w 477298"/>
                <a:gd name="connsiteY10" fmla="*/ 365760 h 914400"/>
                <a:gd name="connsiteX11" fmla="*/ 95805 w 477298"/>
                <a:gd name="connsiteY11" fmla="*/ 365760 h 914400"/>
                <a:gd name="connsiteX12" fmla="*/ 130639 w 477298"/>
                <a:gd name="connsiteY12" fmla="*/ 269965 h 914400"/>
                <a:gd name="connsiteX13" fmla="*/ 156765 w 477298"/>
                <a:gd name="connsiteY13" fmla="*/ 156754 h 914400"/>
                <a:gd name="connsiteX14" fmla="*/ 156765 w 477298"/>
                <a:gd name="connsiteY14" fmla="*/ 26125 h 914400"/>
                <a:gd name="connsiteX15" fmla="*/ 156765 w 477298"/>
                <a:gd name="connsiteY15" fmla="*/ 0 h 914400"/>
                <a:gd name="connsiteX16" fmla="*/ 287393 w 477298"/>
                <a:gd name="connsiteY16" fmla="*/ 0 h 914400"/>
                <a:gd name="connsiteX17" fmla="*/ 348353 w 477298"/>
                <a:gd name="connsiteY17" fmla="*/ 69668 h 914400"/>
                <a:gd name="connsiteX0" fmla="*/ 348354 w 477299"/>
                <a:gd name="connsiteY0" fmla="*/ 69668 h 914400"/>
                <a:gd name="connsiteX1" fmla="*/ 287394 w 477299"/>
                <a:gd name="connsiteY1" fmla="*/ 191588 h 914400"/>
                <a:gd name="connsiteX2" fmla="*/ 304811 w 477299"/>
                <a:gd name="connsiteY2" fmla="*/ 330925 h 914400"/>
                <a:gd name="connsiteX3" fmla="*/ 348354 w 477299"/>
                <a:gd name="connsiteY3" fmla="*/ 391885 h 914400"/>
                <a:gd name="connsiteX4" fmla="*/ 477299 w 477299"/>
                <a:gd name="connsiteY4" fmla="*/ 461795 h 914400"/>
                <a:gd name="connsiteX5" fmla="*/ 437941 w 477299"/>
                <a:gd name="connsiteY5" fmla="*/ 586265 h 914400"/>
                <a:gd name="connsiteX6" fmla="*/ 330937 w 477299"/>
                <a:gd name="connsiteY6" fmla="*/ 914400 h 914400"/>
                <a:gd name="connsiteX7" fmla="*/ 156766 w 477299"/>
                <a:gd name="connsiteY7" fmla="*/ 836023 h 914400"/>
                <a:gd name="connsiteX8" fmla="*/ 17428 w 477299"/>
                <a:gd name="connsiteY8" fmla="*/ 809897 h 914400"/>
                <a:gd name="connsiteX9" fmla="*/ 102013 w 477299"/>
                <a:gd name="connsiteY9" fmla="*/ 630096 h 914400"/>
                <a:gd name="connsiteX10" fmla="*/ 11 w 477299"/>
                <a:gd name="connsiteY10" fmla="*/ 365760 h 914400"/>
                <a:gd name="connsiteX11" fmla="*/ 95806 w 477299"/>
                <a:gd name="connsiteY11" fmla="*/ 365760 h 914400"/>
                <a:gd name="connsiteX12" fmla="*/ 155900 w 477299"/>
                <a:gd name="connsiteY12" fmla="*/ 278385 h 914400"/>
                <a:gd name="connsiteX13" fmla="*/ 156766 w 477299"/>
                <a:gd name="connsiteY13" fmla="*/ 156754 h 914400"/>
                <a:gd name="connsiteX14" fmla="*/ 156766 w 477299"/>
                <a:gd name="connsiteY14" fmla="*/ 26125 h 914400"/>
                <a:gd name="connsiteX15" fmla="*/ 156766 w 477299"/>
                <a:gd name="connsiteY15" fmla="*/ 0 h 914400"/>
                <a:gd name="connsiteX16" fmla="*/ 287394 w 477299"/>
                <a:gd name="connsiteY16" fmla="*/ 0 h 914400"/>
                <a:gd name="connsiteX17" fmla="*/ 348354 w 477299"/>
                <a:gd name="connsiteY17" fmla="*/ 69668 h 914400"/>
                <a:gd name="connsiteX0" fmla="*/ 348354 w 477299"/>
                <a:gd name="connsiteY0" fmla="*/ 69668 h 914400"/>
                <a:gd name="connsiteX1" fmla="*/ 287394 w 477299"/>
                <a:gd name="connsiteY1" fmla="*/ 191588 h 914400"/>
                <a:gd name="connsiteX2" fmla="*/ 304811 w 477299"/>
                <a:gd name="connsiteY2" fmla="*/ 330925 h 914400"/>
                <a:gd name="connsiteX3" fmla="*/ 348354 w 477299"/>
                <a:gd name="connsiteY3" fmla="*/ 391885 h 914400"/>
                <a:gd name="connsiteX4" fmla="*/ 477299 w 477299"/>
                <a:gd name="connsiteY4" fmla="*/ 461795 h 914400"/>
                <a:gd name="connsiteX5" fmla="*/ 437941 w 477299"/>
                <a:gd name="connsiteY5" fmla="*/ 586265 h 914400"/>
                <a:gd name="connsiteX6" fmla="*/ 330937 w 477299"/>
                <a:gd name="connsiteY6" fmla="*/ 914400 h 914400"/>
                <a:gd name="connsiteX7" fmla="*/ 156766 w 477299"/>
                <a:gd name="connsiteY7" fmla="*/ 836023 h 914400"/>
                <a:gd name="connsiteX8" fmla="*/ 17428 w 477299"/>
                <a:gd name="connsiteY8" fmla="*/ 809897 h 914400"/>
                <a:gd name="connsiteX9" fmla="*/ 102013 w 477299"/>
                <a:gd name="connsiteY9" fmla="*/ 630096 h 914400"/>
                <a:gd name="connsiteX10" fmla="*/ 11 w 477299"/>
                <a:gd name="connsiteY10" fmla="*/ 365760 h 914400"/>
                <a:gd name="connsiteX11" fmla="*/ 95806 w 477299"/>
                <a:gd name="connsiteY11" fmla="*/ 365760 h 914400"/>
                <a:gd name="connsiteX12" fmla="*/ 155900 w 477299"/>
                <a:gd name="connsiteY12" fmla="*/ 278385 h 914400"/>
                <a:gd name="connsiteX13" fmla="*/ 156766 w 477299"/>
                <a:gd name="connsiteY13" fmla="*/ 156754 h 914400"/>
                <a:gd name="connsiteX14" fmla="*/ 156766 w 477299"/>
                <a:gd name="connsiteY14" fmla="*/ 26125 h 914400"/>
                <a:gd name="connsiteX15" fmla="*/ 156766 w 477299"/>
                <a:gd name="connsiteY15" fmla="*/ 0 h 914400"/>
                <a:gd name="connsiteX16" fmla="*/ 287394 w 477299"/>
                <a:gd name="connsiteY16" fmla="*/ 0 h 914400"/>
                <a:gd name="connsiteX17" fmla="*/ 348354 w 477299"/>
                <a:gd name="connsiteY17" fmla="*/ 69668 h 914400"/>
                <a:gd name="connsiteX0" fmla="*/ 348377 w 477322"/>
                <a:gd name="connsiteY0" fmla="*/ 69668 h 914400"/>
                <a:gd name="connsiteX1" fmla="*/ 287417 w 477322"/>
                <a:gd name="connsiteY1" fmla="*/ 191588 h 914400"/>
                <a:gd name="connsiteX2" fmla="*/ 304834 w 477322"/>
                <a:gd name="connsiteY2" fmla="*/ 330925 h 914400"/>
                <a:gd name="connsiteX3" fmla="*/ 348377 w 477322"/>
                <a:gd name="connsiteY3" fmla="*/ 391885 h 914400"/>
                <a:gd name="connsiteX4" fmla="*/ 477322 w 477322"/>
                <a:gd name="connsiteY4" fmla="*/ 461795 h 914400"/>
                <a:gd name="connsiteX5" fmla="*/ 437964 w 477322"/>
                <a:gd name="connsiteY5" fmla="*/ 586265 h 914400"/>
                <a:gd name="connsiteX6" fmla="*/ 330960 w 477322"/>
                <a:gd name="connsiteY6" fmla="*/ 914400 h 914400"/>
                <a:gd name="connsiteX7" fmla="*/ 156789 w 477322"/>
                <a:gd name="connsiteY7" fmla="*/ 836023 h 914400"/>
                <a:gd name="connsiteX8" fmla="*/ 17451 w 477322"/>
                <a:gd name="connsiteY8" fmla="*/ 809897 h 914400"/>
                <a:gd name="connsiteX9" fmla="*/ 102036 w 477322"/>
                <a:gd name="connsiteY9" fmla="*/ 630096 h 914400"/>
                <a:gd name="connsiteX10" fmla="*/ 34 w 477322"/>
                <a:gd name="connsiteY10" fmla="*/ 365760 h 914400"/>
                <a:gd name="connsiteX11" fmla="*/ 95829 w 477322"/>
                <a:gd name="connsiteY11" fmla="*/ 365760 h 914400"/>
                <a:gd name="connsiteX12" fmla="*/ 155923 w 477322"/>
                <a:gd name="connsiteY12" fmla="*/ 278385 h 914400"/>
                <a:gd name="connsiteX13" fmla="*/ 156789 w 477322"/>
                <a:gd name="connsiteY13" fmla="*/ 156754 h 914400"/>
                <a:gd name="connsiteX14" fmla="*/ 156789 w 477322"/>
                <a:gd name="connsiteY14" fmla="*/ 26125 h 914400"/>
                <a:gd name="connsiteX15" fmla="*/ 156789 w 477322"/>
                <a:gd name="connsiteY15" fmla="*/ 0 h 914400"/>
                <a:gd name="connsiteX16" fmla="*/ 287417 w 477322"/>
                <a:gd name="connsiteY16" fmla="*/ 0 h 914400"/>
                <a:gd name="connsiteX17" fmla="*/ 348377 w 477322"/>
                <a:gd name="connsiteY17" fmla="*/ 69668 h 914400"/>
                <a:gd name="connsiteX0" fmla="*/ 348377 w 477322"/>
                <a:gd name="connsiteY0" fmla="*/ 75937 h 920669"/>
                <a:gd name="connsiteX1" fmla="*/ 287417 w 477322"/>
                <a:gd name="connsiteY1" fmla="*/ 197857 h 920669"/>
                <a:gd name="connsiteX2" fmla="*/ 304834 w 477322"/>
                <a:gd name="connsiteY2" fmla="*/ 337194 h 920669"/>
                <a:gd name="connsiteX3" fmla="*/ 348377 w 477322"/>
                <a:gd name="connsiteY3" fmla="*/ 398154 h 920669"/>
                <a:gd name="connsiteX4" fmla="*/ 477322 w 477322"/>
                <a:gd name="connsiteY4" fmla="*/ 468064 h 920669"/>
                <a:gd name="connsiteX5" fmla="*/ 437964 w 477322"/>
                <a:gd name="connsiteY5" fmla="*/ 592534 h 920669"/>
                <a:gd name="connsiteX6" fmla="*/ 330960 w 477322"/>
                <a:gd name="connsiteY6" fmla="*/ 920669 h 920669"/>
                <a:gd name="connsiteX7" fmla="*/ 156789 w 477322"/>
                <a:gd name="connsiteY7" fmla="*/ 842292 h 920669"/>
                <a:gd name="connsiteX8" fmla="*/ 17451 w 477322"/>
                <a:gd name="connsiteY8" fmla="*/ 816166 h 920669"/>
                <a:gd name="connsiteX9" fmla="*/ 102036 w 477322"/>
                <a:gd name="connsiteY9" fmla="*/ 636365 h 920669"/>
                <a:gd name="connsiteX10" fmla="*/ 34 w 477322"/>
                <a:gd name="connsiteY10" fmla="*/ 372029 h 920669"/>
                <a:gd name="connsiteX11" fmla="*/ 95829 w 477322"/>
                <a:gd name="connsiteY11" fmla="*/ 372029 h 920669"/>
                <a:gd name="connsiteX12" fmla="*/ 155923 w 477322"/>
                <a:gd name="connsiteY12" fmla="*/ 284654 h 920669"/>
                <a:gd name="connsiteX13" fmla="*/ 156789 w 477322"/>
                <a:gd name="connsiteY13" fmla="*/ 163023 h 920669"/>
                <a:gd name="connsiteX14" fmla="*/ 156789 w 477322"/>
                <a:gd name="connsiteY14" fmla="*/ 32394 h 920669"/>
                <a:gd name="connsiteX15" fmla="*/ 156789 w 477322"/>
                <a:gd name="connsiteY15" fmla="*/ 6269 h 920669"/>
                <a:gd name="connsiteX16" fmla="*/ 287417 w 477322"/>
                <a:gd name="connsiteY16" fmla="*/ 6269 h 920669"/>
                <a:gd name="connsiteX17" fmla="*/ 348377 w 477322"/>
                <a:gd name="connsiteY17" fmla="*/ 75937 h 920669"/>
                <a:gd name="connsiteX0" fmla="*/ 348377 w 477322"/>
                <a:gd name="connsiteY0" fmla="*/ 69668 h 914400"/>
                <a:gd name="connsiteX1" fmla="*/ 287417 w 477322"/>
                <a:gd name="connsiteY1" fmla="*/ 191588 h 914400"/>
                <a:gd name="connsiteX2" fmla="*/ 304834 w 477322"/>
                <a:gd name="connsiteY2" fmla="*/ 330925 h 914400"/>
                <a:gd name="connsiteX3" fmla="*/ 348377 w 477322"/>
                <a:gd name="connsiteY3" fmla="*/ 391885 h 914400"/>
                <a:gd name="connsiteX4" fmla="*/ 477322 w 477322"/>
                <a:gd name="connsiteY4" fmla="*/ 461795 h 914400"/>
                <a:gd name="connsiteX5" fmla="*/ 437964 w 477322"/>
                <a:gd name="connsiteY5" fmla="*/ 586265 h 914400"/>
                <a:gd name="connsiteX6" fmla="*/ 330960 w 477322"/>
                <a:gd name="connsiteY6" fmla="*/ 914400 h 914400"/>
                <a:gd name="connsiteX7" fmla="*/ 156789 w 477322"/>
                <a:gd name="connsiteY7" fmla="*/ 836023 h 914400"/>
                <a:gd name="connsiteX8" fmla="*/ 17451 w 477322"/>
                <a:gd name="connsiteY8" fmla="*/ 809897 h 914400"/>
                <a:gd name="connsiteX9" fmla="*/ 102036 w 477322"/>
                <a:gd name="connsiteY9" fmla="*/ 630096 h 914400"/>
                <a:gd name="connsiteX10" fmla="*/ 34 w 477322"/>
                <a:gd name="connsiteY10" fmla="*/ 365760 h 914400"/>
                <a:gd name="connsiteX11" fmla="*/ 95829 w 477322"/>
                <a:gd name="connsiteY11" fmla="*/ 365760 h 914400"/>
                <a:gd name="connsiteX12" fmla="*/ 155923 w 477322"/>
                <a:gd name="connsiteY12" fmla="*/ 278385 h 914400"/>
                <a:gd name="connsiteX13" fmla="*/ 156789 w 477322"/>
                <a:gd name="connsiteY13" fmla="*/ 156754 h 914400"/>
                <a:gd name="connsiteX14" fmla="*/ 156789 w 477322"/>
                <a:gd name="connsiteY14" fmla="*/ 26125 h 914400"/>
                <a:gd name="connsiteX15" fmla="*/ 156789 w 477322"/>
                <a:gd name="connsiteY15" fmla="*/ 0 h 914400"/>
                <a:gd name="connsiteX16" fmla="*/ 348377 w 477322"/>
                <a:gd name="connsiteY16" fmla="*/ 69668 h 914400"/>
                <a:gd name="connsiteX0" fmla="*/ 348377 w 477322"/>
                <a:gd name="connsiteY0" fmla="*/ 53603 h 898335"/>
                <a:gd name="connsiteX1" fmla="*/ 287417 w 477322"/>
                <a:gd name="connsiteY1" fmla="*/ 175523 h 898335"/>
                <a:gd name="connsiteX2" fmla="*/ 304834 w 477322"/>
                <a:gd name="connsiteY2" fmla="*/ 314860 h 898335"/>
                <a:gd name="connsiteX3" fmla="*/ 348377 w 477322"/>
                <a:gd name="connsiteY3" fmla="*/ 375820 h 898335"/>
                <a:gd name="connsiteX4" fmla="*/ 477322 w 477322"/>
                <a:gd name="connsiteY4" fmla="*/ 445730 h 898335"/>
                <a:gd name="connsiteX5" fmla="*/ 437964 w 477322"/>
                <a:gd name="connsiteY5" fmla="*/ 570200 h 898335"/>
                <a:gd name="connsiteX6" fmla="*/ 330960 w 477322"/>
                <a:gd name="connsiteY6" fmla="*/ 898335 h 898335"/>
                <a:gd name="connsiteX7" fmla="*/ 156789 w 477322"/>
                <a:gd name="connsiteY7" fmla="*/ 819958 h 898335"/>
                <a:gd name="connsiteX8" fmla="*/ 17451 w 477322"/>
                <a:gd name="connsiteY8" fmla="*/ 793832 h 898335"/>
                <a:gd name="connsiteX9" fmla="*/ 102036 w 477322"/>
                <a:gd name="connsiteY9" fmla="*/ 614031 h 898335"/>
                <a:gd name="connsiteX10" fmla="*/ 34 w 477322"/>
                <a:gd name="connsiteY10" fmla="*/ 349695 h 898335"/>
                <a:gd name="connsiteX11" fmla="*/ 95829 w 477322"/>
                <a:gd name="connsiteY11" fmla="*/ 349695 h 898335"/>
                <a:gd name="connsiteX12" fmla="*/ 155923 w 477322"/>
                <a:gd name="connsiteY12" fmla="*/ 262320 h 898335"/>
                <a:gd name="connsiteX13" fmla="*/ 156789 w 477322"/>
                <a:gd name="connsiteY13" fmla="*/ 140689 h 898335"/>
                <a:gd name="connsiteX14" fmla="*/ 156789 w 477322"/>
                <a:gd name="connsiteY14" fmla="*/ 10060 h 898335"/>
                <a:gd name="connsiteX15" fmla="*/ 173675 w 477322"/>
                <a:gd name="connsiteY15" fmla="*/ 8613 h 898335"/>
                <a:gd name="connsiteX16" fmla="*/ 348377 w 477322"/>
                <a:gd name="connsiteY16" fmla="*/ 53603 h 898335"/>
                <a:gd name="connsiteX0" fmla="*/ 348377 w 477322"/>
                <a:gd name="connsiteY0" fmla="*/ 53603 h 910503"/>
                <a:gd name="connsiteX1" fmla="*/ 287417 w 477322"/>
                <a:gd name="connsiteY1" fmla="*/ 175523 h 910503"/>
                <a:gd name="connsiteX2" fmla="*/ 304834 w 477322"/>
                <a:gd name="connsiteY2" fmla="*/ 314860 h 910503"/>
                <a:gd name="connsiteX3" fmla="*/ 348377 w 477322"/>
                <a:gd name="connsiteY3" fmla="*/ 375820 h 910503"/>
                <a:gd name="connsiteX4" fmla="*/ 477322 w 477322"/>
                <a:gd name="connsiteY4" fmla="*/ 445730 h 910503"/>
                <a:gd name="connsiteX5" fmla="*/ 437964 w 477322"/>
                <a:gd name="connsiteY5" fmla="*/ 570200 h 910503"/>
                <a:gd name="connsiteX6" fmla="*/ 353560 w 477322"/>
                <a:gd name="connsiteY6" fmla="*/ 910503 h 910503"/>
                <a:gd name="connsiteX7" fmla="*/ 156789 w 477322"/>
                <a:gd name="connsiteY7" fmla="*/ 819958 h 910503"/>
                <a:gd name="connsiteX8" fmla="*/ 17451 w 477322"/>
                <a:gd name="connsiteY8" fmla="*/ 793832 h 910503"/>
                <a:gd name="connsiteX9" fmla="*/ 102036 w 477322"/>
                <a:gd name="connsiteY9" fmla="*/ 614031 h 910503"/>
                <a:gd name="connsiteX10" fmla="*/ 34 w 477322"/>
                <a:gd name="connsiteY10" fmla="*/ 349695 h 910503"/>
                <a:gd name="connsiteX11" fmla="*/ 95829 w 477322"/>
                <a:gd name="connsiteY11" fmla="*/ 349695 h 910503"/>
                <a:gd name="connsiteX12" fmla="*/ 155923 w 477322"/>
                <a:gd name="connsiteY12" fmla="*/ 262320 h 910503"/>
                <a:gd name="connsiteX13" fmla="*/ 156789 w 477322"/>
                <a:gd name="connsiteY13" fmla="*/ 140689 h 910503"/>
                <a:gd name="connsiteX14" fmla="*/ 156789 w 477322"/>
                <a:gd name="connsiteY14" fmla="*/ 10060 h 910503"/>
                <a:gd name="connsiteX15" fmla="*/ 173675 w 477322"/>
                <a:gd name="connsiteY15" fmla="*/ 8613 h 910503"/>
                <a:gd name="connsiteX16" fmla="*/ 348377 w 477322"/>
                <a:gd name="connsiteY16" fmla="*/ 53603 h 910503"/>
                <a:gd name="connsiteX0" fmla="*/ 348377 w 477322"/>
                <a:gd name="connsiteY0" fmla="*/ 53603 h 910503"/>
                <a:gd name="connsiteX1" fmla="*/ 287417 w 477322"/>
                <a:gd name="connsiteY1" fmla="*/ 175523 h 910503"/>
                <a:gd name="connsiteX2" fmla="*/ 304834 w 477322"/>
                <a:gd name="connsiteY2" fmla="*/ 314860 h 910503"/>
                <a:gd name="connsiteX3" fmla="*/ 348377 w 477322"/>
                <a:gd name="connsiteY3" fmla="*/ 375820 h 910503"/>
                <a:gd name="connsiteX4" fmla="*/ 477322 w 477322"/>
                <a:gd name="connsiteY4" fmla="*/ 445730 h 910503"/>
                <a:gd name="connsiteX5" fmla="*/ 437964 w 477322"/>
                <a:gd name="connsiteY5" fmla="*/ 570200 h 910503"/>
                <a:gd name="connsiteX6" fmla="*/ 353560 w 477322"/>
                <a:gd name="connsiteY6" fmla="*/ 910503 h 910503"/>
                <a:gd name="connsiteX7" fmla="*/ 156789 w 477322"/>
                <a:gd name="connsiteY7" fmla="*/ 819958 h 910503"/>
                <a:gd name="connsiteX8" fmla="*/ 8759 w 477322"/>
                <a:gd name="connsiteY8" fmla="*/ 793832 h 910503"/>
                <a:gd name="connsiteX9" fmla="*/ 102036 w 477322"/>
                <a:gd name="connsiteY9" fmla="*/ 614031 h 910503"/>
                <a:gd name="connsiteX10" fmla="*/ 34 w 477322"/>
                <a:gd name="connsiteY10" fmla="*/ 349695 h 910503"/>
                <a:gd name="connsiteX11" fmla="*/ 95829 w 477322"/>
                <a:gd name="connsiteY11" fmla="*/ 349695 h 910503"/>
                <a:gd name="connsiteX12" fmla="*/ 155923 w 477322"/>
                <a:gd name="connsiteY12" fmla="*/ 262320 h 910503"/>
                <a:gd name="connsiteX13" fmla="*/ 156789 w 477322"/>
                <a:gd name="connsiteY13" fmla="*/ 140689 h 910503"/>
                <a:gd name="connsiteX14" fmla="*/ 156789 w 477322"/>
                <a:gd name="connsiteY14" fmla="*/ 10060 h 910503"/>
                <a:gd name="connsiteX15" fmla="*/ 173675 w 477322"/>
                <a:gd name="connsiteY15" fmla="*/ 8613 h 910503"/>
                <a:gd name="connsiteX16" fmla="*/ 348377 w 477322"/>
                <a:gd name="connsiteY16" fmla="*/ 53603 h 91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7322" h="910503">
                  <a:moveTo>
                    <a:pt x="348377" y="53603"/>
                  </a:moveTo>
                  <a:cubicBezTo>
                    <a:pt x="370148" y="85534"/>
                    <a:pt x="294674" y="131980"/>
                    <a:pt x="287417" y="175523"/>
                  </a:cubicBezTo>
                  <a:cubicBezTo>
                    <a:pt x="280160" y="219066"/>
                    <a:pt x="294674" y="281477"/>
                    <a:pt x="304834" y="314860"/>
                  </a:cubicBezTo>
                  <a:cubicBezTo>
                    <a:pt x="314994" y="348243"/>
                    <a:pt x="319629" y="354008"/>
                    <a:pt x="348377" y="375820"/>
                  </a:cubicBezTo>
                  <a:cubicBezTo>
                    <a:pt x="377125" y="397632"/>
                    <a:pt x="462391" y="413333"/>
                    <a:pt x="477322" y="445730"/>
                  </a:cubicBezTo>
                  <a:lnTo>
                    <a:pt x="437964" y="570200"/>
                  </a:lnTo>
                  <a:lnTo>
                    <a:pt x="353560" y="910503"/>
                  </a:lnTo>
                  <a:lnTo>
                    <a:pt x="156789" y="819958"/>
                  </a:lnTo>
                  <a:lnTo>
                    <a:pt x="8759" y="793832"/>
                  </a:lnTo>
                  <a:lnTo>
                    <a:pt x="102036" y="614031"/>
                  </a:lnTo>
                  <a:lnTo>
                    <a:pt x="34" y="349695"/>
                  </a:lnTo>
                  <a:cubicBezTo>
                    <a:pt x="-1001" y="305639"/>
                    <a:pt x="21013" y="369310"/>
                    <a:pt x="95829" y="349695"/>
                  </a:cubicBezTo>
                  <a:cubicBezTo>
                    <a:pt x="170645" y="330080"/>
                    <a:pt x="145763" y="297154"/>
                    <a:pt x="155923" y="262320"/>
                  </a:cubicBezTo>
                  <a:cubicBezTo>
                    <a:pt x="166083" y="227486"/>
                    <a:pt x="156500" y="181233"/>
                    <a:pt x="156789" y="140689"/>
                  </a:cubicBezTo>
                  <a:cubicBezTo>
                    <a:pt x="156789" y="97146"/>
                    <a:pt x="153975" y="32073"/>
                    <a:pt x="156789" y="10060"/>
                  </a:cubicBezTo>
                  <a:cubicBezTo>
                    <a:pt x="159603" y="-11953"/>
                    <a:pt x="168046" y="9095"/>
                    <a:pt x="173675" y="8613"/>
                  </a:cubicBezTo>
                  <a:cubicBezTo>
                    <a:pt x="205606" y="15870"/>
                    <a:pt x="326606" y="21672"/>
                    <a:pt x="348377" y="5360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5" name="Freeform 114"/>
            <p:cNvSpPr>
              <a:spLocks noChangeAspect="1"/>
            </p:cNvSpPr>
            <p:nvPr/>
          </p:nvSpPr>
          <p:spPr>
            <a:xfrm>
              <a:off x="5917599" y="1051361"/>
              <a:ext cx="676453" cy="828511"/>
            </a:xfrm>
            <a:custGeom>
              <a:avLst/>
              <a:gdLst>
                <a:gd name="connsiteX0" fmla="*/ 46632 w 399416"/>
                <a:gd name="connsiteY0" fmla="*/ 391306 h 437939"/>
                <a:gd name="connsiteX1" fmla="*/ 72990 w 399416"/>
                <a:gd name="connsiteY1" fmla="*/ 320344 h 437939"/>
                <a:gd name="connsiteX2" fmla="*/ 36495 w 399416"/>
                <a:gd name="connsiteY2" fmla="*/ 281822 h 437939"/>
                <a:gd name="connsiteX3" fmla="*/ 0 w 399416"/>
                <a:gd name="connsiteY3" fmla="*/ 194639 h 437939"/>
                <a:gd name="connsiteX4" fmla="*/ 26357 w 399416"/>
                <a:gd name="connsiteY4" fmla="*/ 87182 h 437939"/>
                <a:gd name="connsiteX5" fmla="*/ 111512 w 399416"/>
                <a:gd name="connsiteY5" fmla="*/ 8110 h 437939"/>
                <a:gd name="connsiteX6" fmla="*/ 249382 w 399416"/>
                <a:gd name="connsiteY6" fmla="*/ 0 h 437939"/>
                <a:gd name="connsiteX7" fmla="*/ 369004 w 399416"/>
                <a:gd name="connsiteY7" fmla="*/ 56770 h 437939"/>
                <a:gd name="connsiteX8" fmla="*/ 399416 w 399416"/>
                <a:gd name="connsiteY8" fmla="*/ 113540 h 437939"/>
                <a:gd name="connsiteX9" fmla="*/ 366976 w 399416"/>
                <a:gd name="connsiteY9" fmla="*/ 200722 h 437939"/>
                <a:gd name="connsiteX10" fmla="*/ 366976 w 399416"/>
                <a:gd name="connsiteY10" fmla="*/ 216942 h 437939"/>
                <a:gd name="connsiteX11" fmla="*/ 381169 w 399416"/>
                <a:gd name="connsiteY11" fmla="*/ 223024 h 437939"/>
                <a:gd name="connsiteX12" fmla="*/ 366976 w 399416"/>
                <a:gd name="connsiteY12" fmla="*/ 227079 h 437939"/>
                <a:gd name="connsiteX13" fmla="*/ 393334 w 399416"/>
                <a:gd name="connsiteY13" fmla="*/ 306151 h 437939"/>
                <a:gd name="connsiteX14" fmla="*/ 360894 w 399416"/>
                <a:gd name="connsiteY14" fmla="*/ 316289 h 437939"/>
                <a:gd name="connsiteX15" fmla="*/ 366976 w 399416"/>
                <a:gd name="connsiteY15" fmla="*/ 342646 h 437939"/>
                <a:gd name="connsiteX16" fmla="*/ 358866 w 399416"/>
                <a:gd name="connsiteY16" fmla="*/ 346701 h 437939"/>
                <a:gd name="connsiteX17" fmla="*/ 364949 w 399416"/>
                <a:gd name="connsiteY17" fmla="*/ 362921 h 437939"/>
                <a:gd name="connsiteX18" fmla="*/ 342646 w 399416"/>
                <a:gd name="connsiteY18" fmla="*/ 375086 h 437939"/>
                <a:gd name="connsiteX19" fmla="*/ 338591 w 399416"/>
                <a:gd name="connsiteY19" fmla="*/ 427801 h 437939"/>
                <a:gd name="connsiteX20" fmla="*/ 320344 w 399416"/>
                <a:gd name="connsiteY20" fmla="*/ 437939 h 437939"/>
                <a:gd name="connsiteX21" fmla="*/ 255464 w 399416"/>
                <a:gd name="connsiteY21" fmla="*/ 421719 h 437939"/>
                <a:gd name="connsiteX22" fmla="*/ 227079 w 399416"/>
                <a:gd name="connsiteY22" fmla="*/ 407526 h 437939"/>
                <a:gd name="connsiteX23" fmla="*/ 202749 w 399416"/>
                <a:gd name="connsiteY23" fmla="*/ 415636 h 437939"/>
                <a:gd name="connsiteX24" fmla="*/ 188557 w 399416"/>
                <a:gd name="connsiteY24" fmla="*/ 421719 h 437939"/>
                <a:gd name="connsiteX25" fmla="*/ 46632 w 399416"/>
                <a:gd name="connsiteY25" fmla="*/ 391306 h 437939"/>
                <a:gd name="connsiteX0" fmla="*/ 46632 w 399416"/>
                <a:gd name="connsiteY0" fmla="*/ 391306 h 438279"/>
                <a:gd name="connsiteX1" fmla="*/ 72990 w 399416"/>
                <a:gd name="connsiteY1" fmla="*/ 320344 h 438279"/>
                <a:gd name="connsiteX2" fmla="*/ 36495 w 399416"/>
                <a:gd name="connsiteY2" fmla="*/ 281822 h 438279"/>
                <a:gd name="connsiteX3" fmla="*/ 0 w 399416"/>
                <a:gd name="connsiteY3" fmla="*/ 194639 h 438279"/>
                <a:gd name="connsiteX4" fmla="*/ 26357 w 399416"/>
                <a:gd name="connsiteY4" fmla="*/ 87182 h 438279"/>
                <a:gd name="connsiteX5" fmla="*/ 111512 w 399416"/>
                <a:gd name="connsiteY5" fmla="*/ 8110 h 438279"/>
                <a:gd name="connsiteX6" fmla="*/ 249382 w 399416"/>
                <a:gd name="connsiteY6" fmla="*/ 0 h 438279"/>
                <a:gd name="connsiteX7" fmla="*/ 369004 w 399416"/>
                <a:gd name="connsiteY7" fmla="*/ 56770 h 438279"/>
                <a:gd name="connsiteX8" fmla="*/ 399416 w 399416"/>
                <a:gd name="connsiteY8" fmla="*/ 113540 h 438279"/>
                <a:gd name="connsiteX9" fmla="*/ 366976 w 399416"/>
                <a:gd name="connsiteY9" fmla="*/ 200722 h 438279"/>
                <a:gd name="connsiteX10" fmla="*/ 366976 w 399416"/>
                <a:gd name="connsiteY10" fmla="*/ 216942 h 438279"/>
                <a:gd name="connsiteX11" fmla="*/ 381169 w 399416"/>
                <a:gd name="connsiteY11" fmla="*/ 223024 h 438279"/>
                <a:gd name="connsiteX12" fmla="*/ 366976 w 399416"/>
                <a:gd name="connsiteY12" fmla="*/ 227079 h 438279"/>
                <a:gd name="connsiteX13" fmla="*/ 393334 w 399416"/>
                <a:gd name="connsiteY13" fmla="*/ 306151 h 438279"/>
                <a:gd name="connsiteX14" fmla="*/ 360894 w 399416"/>
                <a:gd name="connsiteY14" fmla="*/ 316289 h 438279"/>
                <a:gd name="connsiteX15" fmla="*/ 366976 w 399416"/>
                <a:gd name="connsiteY15" fmla="*/ 342646 h 438279"/>
                <a:gd name="connsiteX16" fmla="*/ 358866 w 399416"/>
                <a:gd name="connsiteY16" fmla="*/ 346701 h 438279"/>
                <a:gd name="connsiteX17" fmla="*/ 364949 w 399416"/>
                <a:gd name="connsiteY17" fmla="*/ 362921 h 438279"/>
                <a:gd name="connsiteX18" fmla="*/ 342646 w 399416"/>
                <a:gd name="connsiteY18" fmla="*/ 375086 h 438279"/>
                <a:gd name="connsiteX19" fmla="*/ 338591 w 399416"/>
                <a:gd name="connsiteY19" fmla="*/ 427801 h 438279"/>
                <a:gd name="connsiteX20" fmla="*/ 320344 w 399416"/>
                <a:gd name="connsiteY20" fmla="*/ 437939 h 438279"/>
                <a:gd name="connsiteX21" fmla="*/ 255464 w 399416"/>
                <a:gd name="connsiteY21" fmla="*/ 421719 h 438279"/>
                <a:gd name="connsiteX22" fmla="*/ 227079 w 399416"/>
                <a:gd name="connsiteY22" fmla="*/ 407526 h 438279"/>
                <a:gd name="connsiteX23" fmla="*/ 202749 w 399416"/>
                <a:gd name="connsiteY23" fmla="*/ 415636 h 438279"/>
                <a:gd name="connsiteX24" fmla="*/ 188557 w 399416"/>
                <a:gd name="connsiteY24" fmla="*/ 421719 h 438279"/>
                <a:gd name="connsiteX25" fmla="*/ 46632 w 399416"/>
                <a:gd name="connsiteY25" fmla="*/ 391306 h 438279"/>
                <a:gd name="connsiteX0" fmla="*/ 46632 w 399416"/>
                <a:gd name="connsiteY0" fmla="*/ 391306 h 438279"/>
                <a:gd name="connsiteX1" fmla="*/ 72990 w 399416"/>
                <a:gd name="connsiteY1" fmla="*/ 320344 h 438279"/>
                <a:gd name="connsiteX2" fmla="*/ 36495 w 399416"/>
                <a:gd name="connsiteY2" fmla="*/ 281822 h 438279"/>
                <a:gd name="connsiteX3" fmla="*/ 0 w 399416"/>
                <a:gd name="connsiteY3" fmla="*/ 194639 h 438279"/>
                <a:gd name="connsiteX4" fmla="*/ 26357 w 399416"/>
                <a:gd name="connsiteY4" fmla="*/ 87182 h 438279"/>
                <a:gd name="connsiteX5" fmla="*/ 111512 w 399416"/>
                <a:gd name="connsiteY5" fmla="*/ 8110 h 438279"/>
                <a:gd name="connsiteX6" fmla="*/ 249382 w 399416"/>
                <a:gd name="connsiteY6" fmla="*/ 0 h 438279"/>
                <a:gd name="connsiteX7" fmla="*/ 369004 w 399416"/>
                <a:gd name="connsiteY7" fmla="*/ 56770 h 438279"/>
                <a:gd name="connsiteX8" fmla="*/ 399416 w 399416"/>
                <a:gd name="connsiteY8" fmla="*/ 113540 h 438279"/>
                <a:gd name="connsiteX9" fmla="*/ 366976 w 399416"/>
                <a:gd name="connsiteY9" fmla="*/ 200722 h 438279"/>
                <a:gd name="connsiteX10" fmla="*/ 366976 w 399416"/>
                <a:gd name="connsiteY10" fmla="*/ 216942 h 438279"/>
                <a:gd name="connsiteX11" fmla="*/ 381169 w 399416"/>
                <a:gd name="connsiteY11" fmla="*/ 223024 h 438279"/>
                <a:gd name="connsiteX12" fmla="*/ 366976 w 399416"/>
                <a:gd name="connsiteY12" fmla="*/ 227079 h 438279"/>
                <a:gd name="connsiteX13" fmla="*/ 393334 w 399416"/>
                <a:gd name="connsiteY13" fmla="*/ 306151 h 438279"/>
                <a:gd name="connsiteX14" fmla="*/ 360894 w 399416"/>
                <a:gd name="connsiteY14" fmla="*/ 316289 h 438279"/>
                <a:gd name="connsiteX15" fmla="*/ 366976 w 399416"/>
                <a:gd name="connsiteY15" fmla="*/ 342646 h 438279"/>
                <a:gd name="connsiteX16" fmla="*/ 358866 w 399416"/>
                <a:gd name="connsiteY16" fmla="*/ 346701 h 438279"/>
                <a:gd name="connsiteX17" fmla="*/ 364949 w 399416"/>
                <a:gd name="connsiteY17" fmla="*/ 362921 h 438279"/>
                <a:gd name="connsiteX18" fmla="*/ 342646 w 399416"/>
                <a:gd name="connsiteY18" fmla="*/ 375086 h 438279"/>
                <a:gd name="connsiteX19" fmla="*/ 338591 w 399416"/>
                <a:gd name="connsiteY19" fmla="*/ 427801 h 438279"/>
                <a:gd name="connsiteX20" fmla="*/ 320344 w 399416"/>
                <a:gd name="connsiteY20" fmla="*/ 437939 h 438279"/>
                <a:gd name="connsiteX21" fmla="*/ 255464 w 399416"/>
                <a:gd name="connsiteY21" fmla="*/ 421719 h 438279"/>
                <a:gd name="connsiteX22" fmla="*/ 227079 w 399416"/>
                <a:gd name="connsiteY22" fmla="*/ 407526 h 438279"/>
                <a:gd name="connsiteX23" fmla="*/ 202749 w 399416"/>
                <a:gd name="connsiteY23" fmla="*/ 415636 h 438279"/>
                <a:gd name="connsiteX24" fmla="*/ 188557 w 399416"/>
                <a:gd name="connsiteY24" fmla="*/ 421719 h 438279"/>
                <a:gd name="connsiteX25" fmla="*/ 46632 w 399416"/>
                <a:gd name="connsiteY25" fmla="*/ 391306 h 438279"/>
                <a:gd name="connsiteX0" fmla="*/ 46632 w 399416"/>
                <a:gd name="connsiteY0" fmla="*/ 391306 h 438279"/>
                <a:gd name="connsiteX1" fmla="*/ 72990 w 399416"/>
                <a:gd name="connsiteY1" fmla="*/ 320344 h 438279"/>
                <a:gd name="connsiteX2" fmla="*/ 36495 w 399416"/>
                <a:gd name="connsiteY2" fmla="*/ 281822 h 438279"/>
                <a:gd name="connsiteX3" fmla="*/ 0 w 399416"/>
                <a:gd name="connsiteY3" fmla="*/ 194639 h 438279"/>
                <a:gd name="connsiteX4" fmla="*/ 26357 w 399416"/>
                <a:gd name="connsiteY4" fmla="*/ 87182 h 438279"/>
                <a:gd name="connsiteX5" fmla="*/ 111512 w 399416"/>
                <a:gd name="connsiteY5" fmla="*/ 8110 h 438279"/>
                <a:gd name="connsiteX6" fmla="*/ 249382 w 399416"/>
                <a:gd name="connsiteY6" fmla="*/ 0 h 438279"/>
                <a:gd name="connsiteX7" fmla="*/ 369004 w 399416"/>
                <a:gd name="connsiteY7" fmla="*/ 56770 h 438279"/>
                <a:gd name="connsiteX8" fmla="*/ 399416 w 399416"/>
                <a:gd name="connsiteY8" fmla="*/ 113540 h 438279"/>
                <a:gd name="connsiteX9" fmla="*/ 366976 w 399416"/>
                <a:gd name="connsiteY9" fmla="*/ 200722 h 438279"/>
                <a:gd name="connsiteX10" fmla="*/ 366976 w 399416"/>
                <a:gd name="connsiteY10" fmla="*/ 216942 h 438279"/>
                <a:gd name="connsiteX11" fmla="*/ 381169 w 399416"/>
                <a:gd name="connsiteY11" fmla="*/ 223024 h 438279"/>
                <a:gd name="connsiteX12" fmla="*/ 366976 w 399416"/>
                <a:gd name="connsiteY12" fmla="*/ 227079 h 438279"/>
                <a:gd name="connsiteX13" fmla="*/ 393334 w 399416"/>
                <a:gd name="connsiteY13" fmla="*/ 306151 h 438279"/>
                <a:gd name="connsiteX14" fmla="*/ 360894 w 399416"/>
                <a:gd name="connsiteY14" fmla="*/ 316289 h 438279"/>
                <a:gd name="connsiteX15" fmla="*/ 366976 w 399416"/>
                <a:gd name="connsiteY15" fmla="*/ 342646 h 438279"/>
                <a:gd name="connsiteX16" fmla="*/ 358866 w 399416"/>
                <a:gd name="connsiteY16" fmla="*/ 346701 h 438279"/>
                <a:gd name="connsiteX17" fmla="*/ 364949 w 399416"/>
                <a:gd name="connsiteY17" fmla="*/ 362921 h 438279"/>
                <a:gd name="connsiteX18" fmla="*/ 342646 w 399416"/>
                <a:gd name="connsiteY18" fmla="*/ 375086 h 438279"/>
                <a:gd name="connsiteX19" fmla="*/ 338591 w 399416"/>
                <a:gd name="connsiteY19" fmla="*/ 427801 h 438279"/>
                <a:gd name="connsiteX20" fmla="*/ 320344 w 399416"/>
                <a:gd name="connsiteY20" fmla="*/ 437939 h 438279"/>
                <a:gd name="connsiteX21" fmla="*/ 255464 w 399416"/>
                <a:gd name="connsiteY21" fmla="*/ 421719 h 438279"/>
                <a:gd name="connsiteX22" fmla="*/ 227079 w 399416"/>
                <a:gd name="connsiteY22" fmla="*/ 407526 h 438279"/>
                <a:gd name="connsiteX23" fmla="*/ 202749 w 399416"/>
                <a:gd name="connsiteY23" fmla="*/ 415636 h 438279"/>
                <a:gd name="connsiteX24" fmla="*/ 188557 w 399416"/>
                <a:gd name="connsiteY24" fmla="*/ 421719 h 438279"/>
                <a:gd name="connsiteX25" fmla="*/ 46632 w 399416"/>
                <a:gd name="connsiteY25" fmla="*/ 391306 h 438279"/>
                <a:gd name="connsiteX0" fmla="*/ 46632 w 399416"/>
                <a:gd name="connsiteY0" fmla="*/ 391306 h 443800"/>
                <a:gd name="connsiteX1" fmla="*/ 72990 w 399416"/>
                <a:gd name="connsiteY1" fmla="*/ 320344 h 443800"/>
                <a:gd name="connsiteX2" fmla="*/ 36495 w 399416"/>
                <a:gd name="connsiteY2" fmla="*/ 281822 h 443800"/>
                <a:gd name="connsiteX3" fmla="*/ 0 w 399416"/>
                <a:gd name="connsiteY3" fmla="*/ 194639 h 443800"/>
                <a:gd name="connsiteX4" fmla="*/ 26357 w 399416"/>
                <a:gd name="connsiteY4" fmla="*/ 87182 h 443800"/>
                <a:gd name="connsiteX5" fmla="*/ 111512 w 399416"/>
                <a:gd name="connsiteY5" fmla="*/ 8110 h 443800"/>
                <a:gd name="connsiteX6" fmla="*/ 249382 w 399416"/>
                <a:gd name="connsiteY6" fmla="*/ 0 h 443800"/>
                <a:gd name="connsiteX7" fmla="*/ 369004 w 399416"/>
                <a:gd name="connsiteY7" fmla="*/ 56770 h 443800"/>
                <a:gd name="connsiteX8" fmla="*/ 399416 w 399416"/>
                <a:gd name="connsiteY8" fmla="*/ 113540 h 443800"/>
                <a:gd name="connsiteX9" fmla="*/ 366976 w 399416"/>
                <a:gd name="connsiteY9" fmla="*/ 200722 h 443800"/>
                <a:gd name="connsiteX10" fmla="*/ 366976 w 399416"/>
                <a:gd name="connsiteY10" fmla="*/ 216942 h 443800"/>
                <a:gd name="connsiteX11" fmla="*/ 381169 w 399416"/>
                <a:gd name="connsiteY11" fmla="*/ 223024 h 443800"/>
                <a:gd name="connsiteX12" fmla="*/ 366976 w 399416"/>
                <a:gd name="connsiteY12" fmla="*/ 227079 h 443800"/>
                <a:gd name="connsiteX13" fmla="*/ 393334 w 399416"/>
                <a:gd name="connsiteY13" fmla="*/ 306151 h 443800"/>
                <a:gd name="connsiteX14" fmla="*/ 360894 w 399416"/>
                <a:gd name="connsiteY14" fmla="*/ 316289 h 443800"/>
                <a:gd name="connsiteX15" fmla="*/ 366976 w 399416"/>
                <a:gd name="connsiteY15" fmla="*/ 342646 h 443800"/>
                <a:gd name="connsiteX16" fmla="*/ 358866 w 399416"/>
                <a:gd name="connsiteY16" fmla="*/ 346701 h 443800"/>
                <a:gd name="connsiteX17" fmla="*/ 364949 w 399416"/>
                <a:gd name="connsiteY17" fmla="*/ 362921 h 443800"/>
                <a:gd name="connsiteX18" fmla="*/ 342646 w 399416"/>
                <a:gd name="connsiteY18" fmla="*/ 375086 h 443800"/>
                <a:gd name="connsiteX19" fmla="*/ 338591 w 399416"/>
                <a:gd name="connsiteY19" fmla="*/ 427801 h 443800"/>
                <a:gd name="connsiteX20" fmla="*/ 320344 w 399416"/>
                <a:gd name="connsiteY20" fmla="*/ 437939 h 443800"/>
                <a:gd name="connsiteX21" fmla="*/ 255464 w 399416"/>
                <a:gd name="connsiteY21" fmla="*/ 421719 h 443800"/>
                <a:gd name="connsiteX22" fmla="*/ 227079 w 399416"/>
                <a:gd name="connsiteY22" fmla="*/ 407526 h 443800"/>
                <a:gd name="connsiteX23" fmla="*/ 202749 w 399416"/>
                <a:gd name="connsiteY23" fmla="*/ 415636 h 443800"/>
                <a:gd name="connsiteX24" fmla="*/ 195051 w 399416"/>
                <a:gd name="connsiteY24" fmla="*/ 443800 h 443800"/>
                <a:gd name="connsiteX25" fmla="*/ 46632 w 399416"/>
                <a:gd name="connsiteY25" fmla="*/ 391306 h 443800"/>
                <a:gd name="connsiteX0" fmla="*/ 31045 w 399416"/>
                <a:gd name="connsiteY0" fmla="*/ 412088 h 443800"/>
                <a:gd name="connsiteX1" fmla="*/ 72990 w 399416"/>
                <a:gd name="connsiteY1" fmla="*/ 320344 h 443800"/>
                <a:gd name="connsiteX2" fmla="*/ 36495 w 399416"/>
                <a:gd name="connsiteY2" fmla="*/ 281822 h 443800"/>
                <a:gd name="connsiteX3" fmla="*/ 0 w 399416"/>
                <a:gd name="connsiteY3" fmla="*/ 194639 h 443800"/>
                <a:gd name="connsiteX4" fmla="*/ 26357 w 399416"/>
                <a:gd name="connsiteY4" fmla="*/ 87182 h 443800"/>
                <a:gd name="connsiteX5" fmla="*/ 111512 w 399416"/>
                <a:gd name="connsiteY5" fmla="*/ 8110 h 443800"/>
                <a:gd name="connsiteX6" fmla="*/ 249382 w 399416"/>
                <a:gd name="connsiteY6" fmla="*/ 0 h 443800"/>
                <a:gd name="connsiteX7" fmla="*/ 369004 w 399416"/>
                <a:gd name="connsiteY7" fmla="*/ 56770 h 443800"/>
                <a:gd name="connsiteX8" fmla="*/ 399416 w 399416"/>
                <a:gd name="connsiteY8" fmla="*/ 113540 h 443800"/>
                <a:gd name="connsiteX9" fmla="*/ 366976 w 399416"/>
                <a:gd name="connsiteY9" fmla="*/ 200722 h 443800"/>
                <a:gd name="connsiteX10" fmla="*/ 366976 w 399416"/>
                <a:gd name="connsiteY10" fmla="*/ 216942 h 443800"/>
                <a:gd name="connsiteX11" fmla="*/ 381169 w 399416"/>
                <a:gd name="connsiteY11" fmla="*/ 223024 h 443800"/>
                <a:gd name="connsiteX12" fmla="*/ 366976 w 399416"/>
                <a:gd name="connsiteY12" fmla="*/ 227079 h 443800"/>
                <a:gd name="connsiteX13" fmla="*/ 393334 w 399416"/>
                <a:gd name="connsiteY13" fmla="*/ 306151 h 443800"/>
                <a:gd name="connsiteX14" fmla="*/ 360894 w 399416"/>
                <a:gd name="connsiteY14" fmla="*/ 316289 h 443800"/>
                <a:gd name="connsiteX15" fmla="*/ 366976 w 399416"/>
                <a:gd name="connsiteY15" fmla="*/ 342646 h 443800"/>
                <a:gd name="connsiteX16" fmla="*/ 358866 w 399416"/>
                <a:gd name="connsiteY16" fmla="*/ 346701 h 443800"/>
                <a:gd name="connsiteX17" fmla="*/ 364949 w 399416"/>
                <a:gd name="connsiteY17" fmla="*/ 362921 h 443800"/>
                <a:gd name="connsiteX18" fmla="*/ 342646 w 399416"/>
                <a:gd name="connsiteY18" fmla="*/ 375086 h 443800"/>
                <a:gd name="connsiteX19" fmla="*/ 338591 w 399416"/>
                <a:gd name="connsiteY19" fmla="*/ 427801 h 443800"/>
                <a:gd name="connsiteX20" fmla="*/ 320344 w 399416"/>
                <a:gd name="connsiteY20" fmla="*/ 437939 h 443800"/>
                <a:gd name="connsiteX21" fmla="*/ 255464 w 399416"/>
                <a:gd name="connsiteY21" fmla="*/ 421719 h 443800"/>
                <a:gd name="connsiteX22" fmla="*/ 227079 w 399416"/>
                <a:gd name="connsiteY22" fmla="*/ 407526 h 443800"/>
                <a:gd name="connsiteX23" fmla="*/ 202749 w 399416"/>
                <a:gd name="connsiteY23" fmla="*/ 415636 h 443800"/>
                <a:gd name="connsiteX24" fmla="*/ 195051 w 399416"/>
                <a:gd name="connsiteY24" fmla="*/ 443800 h 443800"/>
                <a:gd name="connsiteX25" fmla="*/ 31045 w 399416"/>
                <a:gd name="connsiteY25" fmla="*/ 412088 h 443800"/>
                <a:gd name="connsiteX0" fmla="*/ 31237 w 399608"/>
                <a:gd name="connsiteY0" fmla="*/ 412088 h 443800"/>
                <a:gd name="connsiteX1" fmla="*/ 73182 w 399608"/>
                <a:gd name="connsiteY1" fmla="*/ 320344 h 443800"/>
                <a:gd name="connsiteX2" fmla="*/ 36687 w 399608"/>
                <a:gd name="connsiteY2" fmla="*/ 281822 h 443800"/>
                <a:gd name="connsiteX3" fmla="*/ 192 w 399608"/>
                <a:gd name="connsiteY3" fmla="*/ 194639 h 443800"/>
                <a:gd name="connsiteX4" fmla="*/ 26549 w 399608"/>
                <a:gd name="connsiteY4" fmla="*/ 87182 h 443800"/>
                <a:gd name="connsiteX5" fmla="*/ 111704 w 399608"/>
                <a:gd name="connsiteY5" fmla="*/ 8110 h 443800"/>
                <a:gd name="connsiteX6" fmla="*/ 249574 w 399608"/>
                <a:gd name="connsiteY6" fmla="*/ 0 h 443800"/>
                <a:gd name="connsiteX7" fmla="*/ 369196 w 399608"/>
                <a:gd name="connsiteY7" fmla="*/ 56770 h 443800"/>
                <a:gd name="connsiteX8" fmla="*/ 399608 w 399608"/>
                <a:gd name="connsiteY8" fmla="*/ 113540 h 443800"/>
                <a:gd name="connsiteX9" fmla="*/ 367168 w 399608"/>
                <a:gd name="connsiteY9" fmla="*/ 200722 h 443800"/>
                <a:gd name="connsiteX10" fmla="*/ 367168 w 399608"/>
                <a:gd name="connsiteY10" fmla="*/ 216942 h 443800"/>
                <a:gd name="connsiteX11" fmla="*/ 381361 w 399608"/>
                <a:gd name="connsiteY11" fmla="*/ 223024 h 443800"/>
                <a:gd name="connsiteX12" fmla="*/ 367168 w 399608"/>
                <a:gd name="connsiteY12" fmla="*/ 227079 h 443800"/>
                <a:gd name="connsiteX13" fmla="*/ 393526 w 399608"/>
                <a:gd name="connsiteY13" fmla="*/ 306151 h 443800"/>
                <a:gd name="connsiteX14" fmla="*/ 361086 w 399608"/>
                <a:gd name="connsiteY14" fmla="*/ 316289 h 443800"/>
                <a:gd name="connsiteX15" fmla="*/ 367168 w 399608"/>
                <a:gd name="connsiteY15" fmla="*/ 342646 h 443800"/>
                <a:gd name="connsiteX16" fmla="*/ 359058 w 399608"/>
                <a:gd name="connsiteY16" fmla="*/ 346701 h 443800"/>
                <a:gd name="connsiteX17" fmla="*/ 365141 w 399608"/>
                <a:gd name="connsiteY17" fmla="*/ 362921 h 443800"/>
                <a:gd name="connsiteX18" fmla="*/ 342838 w 399608"/>
                <a:gd name="connsiteY18" fmla="*/ 375086 h 443800"/>
                <a:gd name="connsiteX19" fmla="*/ 338783 w 399608"/>
                <a:gd name="connsiteY19" fmla="*/ 427801 h 443800"/>
                <a:gd name="connsiteX20" fmla="*/ 320536 w 399608"/>
                <a:gd name="connsiteY20" fmla="*/ 437939 h 443800"/>
                <a:gd name="connsiteX21" fmla="*/ 255656 w 399608"/>
                <a:gd name="connsiteY21" fmla="*/ 421719 h 443800"/>
                <a:gd name="connsiteX22" fmla="*/ 227271 w 399608"/>
                <a:gd name="connsiteY22" fmla="*/ 407526 h 443800"/>
                <a:gd name="connsiteX23" fmla="*/ 202941 w 399608"/>
                <a:gd name="connsiteY23" fmla="*/ 415636 h 443800"/>
                <a:gd name="connsiteX24" fmla="*/ 195243 w 399608"/>
                <a:gd name="connsiteY24" fmla="*/ 443800 h 443800"/>
                <a:gd name="connsiteX25" fmla="*/ 31237 w 399608"/>
                <a:gd name="connsiteY25" fmla="*/ 412088 h 443800"/>
                <a:gd name="connsiteX0" fmla="*/ 31237 w 399608"/>
                <a:gd name="connsiteY0" fmla="*/ 412088 h 443800"/>
                <a:gd name="connsiteX1" fmla="*/ 73182 w 399608"/>
                <a:gd name="connsiteY1" fmla="*/ 320344 h 443800"/>
                <a:gd name="connsiteX2" fmla="*/ 36687 w 399608"/>
                <a:gd name="connsiteY2" fmla="*/ 281822 h 443800"/>
                <a:gd name="connsiteX3" fmla="*/ 192 w 399608"/>
                <a:gd name="connsiteY3" fmla="*/ 194639 h 443800"/>
                <a:gd name="connsiteX4" fmla="*/ 26549 w 399608"/>
                <a:gd name="connsiteY4" fmla="*/ 87182 h 443800"/>
                <a:gd name="connsiteX5" fmla="*/ 111704 w 399608"/>
                <a:gd name="connsiteY5" fmla="*/ 8110 h 443800"/>
                <a:gd name="connsiteX6" fmla="*/ 249574 w 399608"/>
                <a:gd name="connsiteY6" fmla="*/ 0 h 443800"/>
                <a:gd name="connsiteX7" fmla="*/ 369196 w 399608"/>
                <a:gd name="connsiteY7" fmla="*/ 56770 h 443800"/>
                <a:gd name="connsiteX8" fmla="*/ 399608 w 399608"/>
                <a:gd name="connsiteY8" fmla="*/ 113540 h 443800"/>
                <a:gd name="connsiteX9" fmla="*/ 367168 w 399608"/>
                <a:gd name="connsiteY9" fmla="*/ 200722 h 443800"/>
                <a:gd name="connsiteX10" fmla="*/ 367168 w 399608"/>
                <a:gd name="connsiteY10" fmla="*/ 216942 h 443800"/>
                <a:gd name="connsiteX11" fmla="*/ 381361 w 399608"/>
                <a:gd name="connsiteY11" fmla="*/ 223024 h 443800"/>
                <a:gd name="connsiteX12" fmla="*/ 367168 w 399608"/>
                <a:gd name="connsiteY12" fmla="*/ 227079 h 443800"/>
                <a:gd name="connsiteX13" fmla="*/ 393526 w 399608"/>
                <a:gd name="connsiteY13" fmla="*/ 306151 h 443800"/>
                <a:gd name="connsiteX14" fmla="*/ 361086 w 399608"/>
                <a:gd name="connsiteY14" fmla="*/ 316289 h 443800"/>
                <a:gd name="connsiteX15" fmla="*/ 367168 w 399608"/>
                <a:gd name="connsiteY15" fmla="*/ 342646 h 443800"/>
                <a:gd name="connsiteX16" fmla="*/ 359058 w 399608"/>
                <a:gd name="connsiteY16" fmla="*/ 346701 h 443800"/>
                <a:gd name="connsiteX17" fmla="*/ 365141 w 399608"/>
                <a:gd name="connsiteY17" fmla="*/ 362921 h 443800"/>
                <a:gd name="connsiteX18" fmla="*/ 342838 w 399608"/>
                <a:gd name="connsiteY18" fmla="*/ 375086 h 443800"/>
                <a:gd name="connsiteX19" fmla="*/ 338783 w 399608"/>
                <a:gd name="connsiteY19" fmla="*/ 427801 h 443800"/>
                <a:gd name="connsiteX20" fmla="*/ 320536 w 399608"/>
                <a:gd name="connsiteY20" fmla="*/ 437939 h 443800"/>
                <a:gd name="connsiteX21" fmla="*/ 255656 w 399608"/>
                <a:gd name="connsiteY21" fmla="*/ 421719 h 443800"/>
                <a:gd name="connsiteX22" fmla="*/ 227271 w 399608"/>
                <a:gd name="connsiteY22" fmla="*/ 407526 h 443800"/>
                <a:gd name="connsiteX23" fmla="*/ 202941 w 399608"/>
                <a:gd name="connsiteY23" fmla="*/ 415636 h 443800"/>
                <a:gd name="connsiteX24" fmla="*/ 195243 w 399608"/>
                <a:gd name="connsiteY24" fmla="*/ 443800 h 443800"/>
                <a:gd name="connsiteX25" fmla="*/ 31237 w 399608"/>
                <a:gd name="connsiteY25" fmla="*/ 412088 h 443800"/>
                <a:gd name="connsiteX0" fmla="*/ 31237 w 399608"/>
                <a:gd name="connsiteY0" fmla="*/ 412216 h 443928"/>
                <a:gd name="connsiteX1" fmla="*/ 73182 w 399608"/>
                <a:gd name="connsiteY1" fmla="*/ 320472 h 443928"/>
                <a:gd name="connsiteX2" fmla="*/ 36687 w 399608"/>
                <a:gd name="connsiteY2" fmla="*/ 281950 h 443928"/>
                <a:gd name="connsiteX3" fmla="*/ 192 w 399608"/>
                <a:gd name="connsiteY3" fmla="*/ 194767 h 443928"/>
                <a:gd name="connsiteX4" fmla="*/ 26549 w 399608"/>
                <a:gd name="connsiteY4" fmla="*/ 87310 h 443928"/>
                <a:gd name="connsiteX5" fmla="*/ 111704 w 399608"/>
                <a:gd name="connsiteY5" fmla="*/ 8238 h 443928"/>
                <a:gd name="connsiteX6" fmla="*/ 249574 w 399608"/>
                <a:gd name="connsiteY6" fmla="*/ 128 h 443928"/>
                <a:gd name="connsiteX7" fmla="*/ 369196 w 399608"/>
                <a:gd name="connsiteY7" fmla="*/ 56898 h 443928"/>
                <a:gd name="connsiteX8" fmla="*/ 399608 w 399608"/>
                <a:gd name="connsiteY8" fmla="*/ 113668 h 443928"/>
                <a:gd name="connsiteX9" fmla="*/ 367168 w 399608"/>
                <a:gd name="connsiteY9" fmla="*/ 200850 h 443928"/>
                <a:gd name="connsiteX10" fmla="*/ 367168 w 399608"/>
                <a:gd name="connsiteY10" fmla="*/ 217070 h 443928"/>
                <a:gd name="connsiteX11" fmla="*/ 381361 w 399608"/>
                <a:gd name="connsiteY11" fmla="*/ 223152 h 443928"/>
                <a:gd name="connsiteX12" fmla="*/ 367168 w 399608"/>
                <a:gd name="connsiteY12" fmla="*/ 227207 h 443928"/>
                <a:gd name="connsiteX13" fmla="*/ 393526 w 399608"/>
                <a:gd name="connsiteY13" fmla="*/ 306279 h 443928"/>
                <a:gd name="connsiteX14" fmla="*/ 361086 w 399608"/>
                <a:gd name="connsiteY14" fmla="*/ 316417 h 443928"/>
                <a:gd name="connsiteX15" fmla="*/ 367168 w 399608"/>
                <a:gd name="connsiteY15" fmla="*/ 342774 h 443928"/>
                <a:gd name="connsiteX16" fmla="*/ 359058 w 399608"/>
                <a:gd name="connsiteY16" fmla="*/ 346829 h 443928"/>
                <a:gd name="connsiteX17" fmla="*/ 365141 w 399608"/>
                <a:gd name="connsiteY17" fmla="*/ 363049 h 443928"/>
                <a:gd name="connsiteX18" fmla="*/ 342838 w 399608"/>
                <a:gd name="connsiteY18" fmla="*/ 375214 h 443928"/>
                <a:gd name="connsiteX19" fmla="*/ 338783 w 399608"/>
                <a:gd name="connsiteY19" fmla="*/ 427929 h 443928"/>
                <a:gd name="connsiteX20" fmla="*/ 320536 w 399608"/>
                <a:gd name="connsiteY20" fmla="*/ 438067 h 443928"/>
                <a:gd name="connsiteX21" fmla="*/ 255656 w 399608"/>
                <a:gd name="connsiteY21" fmla="*/ 421847 h 443928"/>
                <a:gd name="connsiteX22" fmla="*/ 227271 w 399608"/>
                <a:gd name="connsiteY22" fmla="*/ 407654 h 443928"/>
                <a:gd name="connsiteX23" fmla="*/ 202941 w 399608"/>
                <a:gd name="connsiteY23" fmla="*/ 415764 h 443928"/>
                <a:gd name="connsiteX24" fmla="*/ 195243 w 399608"/>
                <a:gd name="connsiteY24" fmla="*/ 443928 h 443928"/>
                <a:gd name="connsiteX25" fmla="*/ 31237 w 399608"/>
                <a:gd name="connsiteY25" fmla="*/ 412216 h 443928"/>
                <a:gd name="connsiteX0" fmla="*/ 31237 w 399608"/>
                <a:gd name="connsiteY0" fmla="*/ 431771 h 463483"/>
                <a:gd name="connsiteX1" fmla="*/ 73182 w 399608"/>
                <a:gd name="connsiteY1" fmla="*/ 340027 h 463483"/>
                <a:gd name="connsiteX2" fmla="*/ 36687 w 399608"/>
                <a:gd name="connsiteY2" fmla="*/ 301505 h 463483"/>
                <a:gd name="connsiteX3" fmla="*/ 192 w 399608"/>
                <a:gd name="connsiteY3" fmla="*/ 214322 h 463483"/>
                <a:gd name="connsiteX4" fmla="*/ 26549 w 399608"/>
                <a:gd name="connsiteY4" fmla="*/ 106865 h 463483"/>
                <a:gd name="connsiteX5" fmla="*/ 111704 w 399608"/>
                <a:gd name="connsiteY5" fmla="*/ 27793 h 463483"/>
                <a:gd name="connsiteX6" fmla="*/ 225082 w 399608"/>
                <a:gd name="connsiteY6" fmla="*/ 88 h 463483"/>
                <a:gd name="connsiteX7" fmla="*/ 369196 w 399608"/>
                <a:gd name="connsiteY7" fmla="*/ 76453 h 463483"/>
                <a:gd name="connsiteX8" fmla="*/ 399608 w 399608"/>
                <a:gd name="connsiteY8" fmla="*/ 133223 h 463483"/>
                <a:gd name="connsiteX9" fmla="*/ 367168 w 399608"/>
                <a:gd name="connsiteY9" fmla="*/ 220405 h 463483"/>
                <a:gd name="connsiteX10" fmla="*/ 367168 w 399608"/>
                <a:gd name="connsiteY10" fmla="*/ 236625 h 463483"/>
                <a:gd name="connsiteX11" fmla="*/ 381361 w 399608"/>
                <a:gd name="connsiteY11" fmla="*/ 242707 h 463483"/>
                <a:gd name="connsiteX12" fmla="*/ 367168 w 399608"/>
                <a:gd name="connsiteY12" fmla="*/ 246762 h 463483"/>
                <a:gd name="connsiteX13" fmla="*/ 393526 w 399608"/>
                <a:gd name="connsiteY13" fmla="*/ 325834 h 463483"/>
                <a:gd name="connsiteX14" fmla="*/ 361086 w 399608"/>
                <a:gd name="connsiteY14" fmla="*/ 335972 h 463483"/>
                <a:gd name="connsiteX15" fmla="*/ 367168 w 399608"/>
                <a:gd name="connsiteY15" fmla="*/ 362329 h 463483"/>
                <a:gd name="connsiteX16" fmla="*/ 359058 w 399608"/>
                <a:gd name="connsiteY16" fmla="*/ 366384 h 463483"/>
                <a:gd name="connsiteX17" fmla="*/ 365141 w 399608"/>
                <a:gd name="connsiteY17" fmla="*/ 382604 h 463483"/>
                <a:gd name="connsiteX18" fmla="*/ 342838 w 399608"/>
                <a:gd name="connsiteY18" fmla="*/ 394769 h 463483"/>
                <a:gd name="connsiteX19" fmla="*/ 338783 w 399608"/>
                <a:gd name="connsiteY19" fmla="*/ 447484 h 463483"/>
                <a:gd name="connsiteX20" fmla="*/ 320536 w 399608"/>
                <a:gd name="connsiteY20" fmla="*/ 457622 h 463483"/>
                <a:gd name="connsiteX21" fmla="*/ 255656 w 399608"/>
                <a:gd name="connsiteY21" fmla="*/ 441402 h 463483"/>
                <a:gd name="connsiteX22" fmla="*/ 227271 w 399608"/>
                <a:gd name="connsiteY22" fmla="*/ 427209 h 463483"/>
                <a:gd name="connsiteX23" fmla="*/ 202941 w 399608"/>
                <a:gd name="connsiteY23" fmla="*/ 435319 h 463483"/>
                <a:gd name="connsiteX24" fmla="*/ 195243 w 399608"/>
                <a:gd name="connsiteY24" fmla="*/ 463483 h 463483"/>
                <a:gd name="connsiteX25" fmla="*/ 31237 w 399608"/>
                <a:gd name="connsiteY25" fmla="*/ 431771 h 463483"/>
                <a:gd name="connsiteX0" fmla="*/ 31237 w 399608"/>
                <a:gd name="connsiteY0" fmla="*/ 431771 h 463483"/>
                <a:gd name="connsiteX1" fmla="*/ 73182 w 399608"/>
                <a:gd name="connsiteY1" fmla="*/ 340027 h 463483"/>
                <a:gd name="connsiteX2" fmla="*/ 36687 w 399608"/>
                <a:gd name="connsiteY2" fmla="*/ 301505 h 463483"/>
                <a:gd name="connsiteX3" fmla="*/ 192 w 399608"/>
                <a:gd name="connsiteY3" fmla="*/ 214322 h 463483"/>
                <a:gd name="connsiteX4" fmla="*/ 26549 w 399608"/>
                <a:gd name="connsiteY4" fmla="*/ 106865 h 463483"/>
                <a:gd name="connsiteX5" fmla="*/ 111704 w 399608"/>
                <a:gd name="connsiteY5" fmla="*/ 27793 h 463483"/>
                <a:gd name="connsiteX6" fmla="*/ 225082 w 399608"/>
                <a:gd name="connsiteY6" fmla="*/ 88 h 463483"/>
                <a:gd name="connsiteX7" fmla="*/ 369196 w 399608"/>
                <a:gd name="connsiteY7" fmla="*/ 76453 h 463483"/>
                <a:gd name="connsiteX8" fmla="*/ 399608 w 399608"/>
                <a:gd name="connsiteY8" fmla="*/ 133223 h 463483"/>
                <a:gd name="connsiteX9" fmla="*/ 367168 w 399608"/>
                <a:gd name="connsiteY9" fmla="*/ 220405 h 463483"/>
                <a:gd name="connsiteX10" fmla="*/ 367168 w 399608"/>
                <a:gd name="connsiteY10" fmla="*/ 236625 h 463483"/>
                <a:gd name="connsiteX11" fmla="*/ 381361 w 399608"/>
                <a:gd name="connsiteY11" fmla="*/ 242707 h 463483"/>
                <a:gd name="connsiteX12" fmla="*/ 367168 w 399608"/>
                <a:gd name="connsiteY12" fmla="*/ 246762 h 463483"/>
                <a:gd name="connsiteX13" fmla="*/ 393526 w 399608"/>
                <a:gd name="connsiteY13" fmla="*/ 325834 h 463483"/>
                <a:gd name="connsiteX14" fmla="*/ 361086 w 399608"/>
                <a:gd name="connsiteY14" fmla="*/ 335972 h 463483"/>
                <a:gd name="connsiteX15" fmla="*/ 367168 w 399608"/>
                <a:gd name="connsiteY15" fmla="*/ 362329 h 463483"/>
                <a:gd name="connsiteX16" fmla="*/ 359058 w 399608"/>
                <a:gd name="connsiteY16" fmla="*/ 366384 h 463483"/>
                <a:gd name="connsiteX17" fmla="*/ 365141 w 399608"/>
                <a:gd name="connsiteY17" fmla="*/ 382604 h 463483"/>
                <a:gd name="connsiteX18" fmla="*/ 342838 w 399608"/>
                <a:gd name="connsiteY18" fmla="*/ 394769 h 463483"/>
                <a:gd name="connsiteX19" fmla="*/ 338783 w 399608"/>
                <a:gd name="connsiteY19" fmla="*/ 447484 h 463483"/>
                <a:gd name="connsiteX20" fmla="*/ 320536 w 399608"/>
                <a:gd name="connsiteY20" fmla="*/ 457622 h 463483"/>
                <a:gd name="connsiteX21" fmla="*/ 255656 w 399608"/>
                <a:gd name="connsiteY21" fmla="*/ 441402 h 463483"/>
                <a:gd name="connsiteX22" fmla="*/ 227271 w 399608"/>
                <a:gd name="connsiteY22" fmla="*/ 427209 h 463483"/>
                <a:gd name="connsiteX23" fmla="*/ 202941 w 399608"/>
                <a:gd name="connsiteY23" fmla="*/ 435319 h 463483"/>
                <a:gd name="connsiteX24" fmla="*/ 195243 w 399608"/>
                <a:gd name="connsiteY24" fmla="*/ 463483 h 463483"/>
                <a:gd name="connsiteX25" fmla="*/ 31237 w 399608"/>
                <a:gd name="connsiteY25" fmla="*/ 431771 h 463483"/>
                <a:gd name="connsiteX0" fmla="*/ 31237 w 401350"/>
                <a:gd name="connsiteY0" fmla="*/ 431771 h 463483"/>
                <a:gd name="connsiteX1" fmla="*/ 73182 w 401350"/>
                <a:gd name="connsiteY1" fmla="*/ 340027 h 463483"/>
                <a:gd name="connsiteX2" fmla="*/ 36687 w 401350"/>
                <a:gd name="connsiteY2" fmla="*/ 301505 h 463483"/>
                <a:gd name="connsiteX3" fmla="*/ 192 w 401350"/>
                <a:gd name="connsiteY3" fmla="*/ 214322 h 463483"/>
                <a:gd name="connsiteX4" fmla="*/ 26549 w 401350"/>
                <a:gd name="connsiteY4" fmla="*/ 106865 h 463483"/>
                <a:gd name="connsiteX5" fmla="*/ 111704 w 401350"/>
                <a:gd name="connsiteY5" fmla="*/ 27793 h 463483"/>
                <a:gd name="connsiteX6" fmla="*/ 225082 w 401350"/>
                <a:gd name="connsiteY6" fmla="*/ 88 h 463483"/>
                <a:gd name="connsiteX7" fmla="*/ 369196 w 401350"/>
                <a:gd name="connsiteY7" fmla="*/ 76453 h 463483"/>
                <a:gd name="connsiteX8" fmla="*/ 399608 w 401350"/>
                <a:gd name="connsiteY8" fmla="*/ 133223 h 463483"/>
                <a:gd name="connsiteX9" fmla="*/ 367168 w 401350"/>
                <a:gd name="connsiteY9" fmla="*/ 220405 h 463483"/>
                <a:gd name="connsiteX10" fmla="*/ 367168 w 401350"/>
                <a:gd name="connsiteY10" fmla="*/ 236625 h 463483"/>
                <a:gd name="connsiteX11" fmla="*/ 381361 w 401350"/>
                <a:gd name="connsiteY11" fmla="*/ 242707 h 463483"/>
                <a:gd name="connsiteX12" fmla="*/ 367168 w 401350"/>
                <a:gd name="connsiteY12" fmla="*/ 246762 h 463483"/>
                <a:gd name="connsiteX13" fmla="*/ 393526 w 401350"/>
                <a:gd name="connsiteY13" fmla="*/ 325834 h 463483"/>
                <a:gd name="connsiteX14" fmla="*/ 361086 w 401350"/>
                <a:gd name="connsiteY14" fmla="*/ 335972 h 463483"/>
                <a:gd name="connsiteX15" fmla="*/ 367168 w 401350"/>
                <a:gd name="connsiteY15" fmla="*/ 362329 h 463483"/>
                <a:gd name="connsiteX16" fmla="*/ 359058 w 401350"/>
                <a:gd name="connsiteY16" fmla="*/ 366384 h 463483"/>
                <a:gd name="connsiteX17" fmla="*/ 365141 w 401350"/>
                <a:gd name="connsiteY17" fmla="*/ 382604 h 463483"/>
                <a:gd name="connsiteX18" fmla="*/ 342838 w 401350"/>
                <a:gd name="connsiteY18" fmla="*/ 394769 h 463483"/>
                <a:gd name="connsiteX19" fmla="*/ 338783 w 401350"/>
                <a:gd name="connsiteY19" fmla="*/ 447484 h 463483"/>
                <a:gd name="connsiteX20" fmla="*/ 320536 w 401350"/>
                <a:gd name="connsiteY20" fmla="*/ 457622 h 463483"/>
                <a:gd name="connsiteX21" fmla="*/ 255656 w 401350"/>
                <a:gd name="connsiteY21" fmla="*/ 441402 h 463483"/>
                <a:gd name="connsiteX22" fmla="*/ 227271 w 401350"/>
                <a:gd name="connsiteY22" fmla="*/ 427209 h 463483"/>
                <a:gd name="connsiteX23" fmla="*/ 202941 w 401350"/>
                <a:gd name="connsiteY23" fmla="*/ 435319 h 463483"/>
                <a:gd name="connsiteX24" fmla="*/ 195243 w 401350"/>
                <a:gd name="connsiteY24" fmla="*/ 463483 h 463483"/>
                <a:gd name="connsiteX25" fmla="*/ 31237 w 401350"/>
                <a:gd name="connsiteY25" fmla="*/ 431771 h 463483"/>
                <a:gd name="connsiteX0" fmla="*/ 31237 w 401350"/>
                <a:gd name="connsiteY0" fmla="*/ 431771 h 463483"/>
                <a:gd name="connsiteX1" fmla="*/ 73182 w 401350"/>
                <a:gd name="connsiteY1" fmla="*/ 340027 h 463483"/>
                <a:gd name="connsiteX2" fmla="*/ 36687 w 401350"/>
                <a:gd name="connsiteY2" fmla="*/ 301505 h 463483"/>
                <a:gd name="connsiteX3" fmla="*/ 192 w 401350"/>
                <a:gd name="connsiteY3" fmla="*/ 214322 h 463483"/>
                <a:gd name="connsiteX4" fmla="*/ 26549 w 401350"/>
                <a:gd name="connsiteY4" fmla="*/ 106865 h 463483"/>
                <a:gd name="connsiteX5" fmla="*/ 111704 w 401350"/>
                <a:gd name="connsiteY5" fmla="*/ 27793 h 463483"/>
                <a:gd name="connsiteX6" fmla="*/ 225082 w 401350"/>
                <a:gd name="connsiteY6" fmla="*/ 88 h 463483"/>
                <a:gd name="connsiteX7" fmla="*/ 369196 w 401350"/>
                <a:gd name="connsiteY7" fmla="*/ 76453 h 463483"/>
                <a:gd name="connsiteX8" fmla="*/ 399608 w 401350"/>
                <a:gd name="connsiteY8" fmla="*/ 133223 h 463483"/>
                <a:gd name="connsiteX9" fmla="*/ 367168 w 401350"/>
                <a:gd name="connsiteY9" fmla="*/ 220405 h 463483"/>
                <a:gd name="connsiteX10" fmla="*/ 367168 w 401350"/>
                <a:gd name="connsiteY10" fmla="*/ 236625 h 463483"/>
                <a:gd name="connsiteX11" fmla="*/ 381361 w 401350"/>
                <a:gd name="connsiteY11" fmla="*/ 242707 h 463483"/>
                <a:gd name="connsiteX12" fmla="*/ 367168 w 401350"/>
                <a:gd name="connsiteY12" fmla="*/ 246762 h 463483"/>
                <a:gd name="connsiteX13" fmla="*/ 393526 w 401350"/>
                <a:gd name="connsiteY13" fmla="*/ 325834 h 463483"/>
                <a:gd name="connsiteX14" fmla="*/ 361086 w 401350"/>
                <a:gd name="connsiteY14" fmla="*/ 335972 h 463483"/>
                <a:gd name="connsiteX15" fmla="*/ 367168 w 401350"/>
                <a:gd name="connsiteY15" fmla="*/ 362329 h 463483"/>
                <a:gd name="connsiteX16" fmla="*/ 359058 w 401350"/>
                <a:gd name="connsiteY16" fmla="*/ 366384 h 463483"/>
                <a:gd name="connsiteX17" fmla="*/ 365141 w 401350"/>
                <a:gd name="connsiteY17" fmla="*/ 382604 h 463483"/>
                <a:gd name="connsiteX18" fmla="*/ 342838 w 401350"/>
                <a:gd name="connsiteY18" fmla="*/ 394769 h 463483"/>
                <a:gd name="connsiteX19" fmla="*/ 338783 w 401350"/>
                <a:gd name="connsiteY19" fmla="*/ 447484 h 463483"/>
                <a:gd name="connsiteX20" fmla="*/ 320536 w 401350"/>
                <a:gd name="connsiteY20" fmla="*/ 457622 h 463483"/>
                <a:gd name="connsiteX21" fmla="*/ 255656 w 401350"/>
                <a:gd name="connsiteY21" fmla="*/ 441402 h 463483"/>
                <a:gd name="connsiteX22" fmla="*/ 227271 w 401350"/>
                <a:gd name="connsiteY22" fmla="*/ 427209 h 463483"/>
                <a:gd name="connsiteX23" fmla="*/ 202941 w 401350"/>
                <a:gd name="connsiteY23" fmla="*/ 435319 h 463483"/>
                <a:gd name="connsiteX24" fmla="*/ 195243 w 401350"/>
                <a:gd name="connsiteY24" fmla="*/ 463483 h 463483"/>
                <a:gd name="connsiteX25" fmla="*/ 31237 w 401350"/>
                <a:gd name="connsiteY25" fmla="*/ 431771 h 463483"/>
                <a:gd name="connsiteX0" fmla="*/ 31237 w 401350"/>
                <a:gd name="connsiteY0" fmla="*/ 431771 h 463483"/>
                <a:gd name="connsiteX1" fmla="*/ 73182 w 401350"/>
                <a:gd name="connsiteY1" fmla="*/ 340027 h 463483"/>
                <a:gd name="connsiteX2" fmla="*/ 36687 w 401350"/>
                <a:gd name="connsiteY2" fmla="*/ 301505 h 463483"/>
                <a:gd name="connsiteX3" fmla="*/ 192 w 401350"/>
                <a:gd name="connsiteY3" fmla="*/ 214322 h 463483"/>
                <a:gd name="connsiteX4" fmla="*/ 26549 w 401350"/>
                <a:gd name="connsiteY4" fmla="*/ 106865 h 463483"/>
                <a:gd name="connsiteX5" fmla="*/ 111704 w 401350"/>
                <a:gd name="connsiteY5" fmla="*/ 27793 h 463483"/>
                <a:gd name="connsiteX6" fmla="*/ 225082 w 401350"/>
                <a:gd name="connsiteY6" fmla="*/ 88 h 463483"/>
                <a:gd name="connsiteX7" fmla="*/ 369196 w 401350"/>
                <a:gd name="connsiteY7" fmla="*/ 76453 h 463483"/>
                <a:gd name="connsiteX8" fmla="*/ 399608 w 401350"/>
                <a:gd name="connsiteY8" fmla="*/ 133223 h 463483"/>
                <a:gd name="connsiteX9" fmla="*/ 367168 w 401350"/>
                <a:gd name="connsiteY9" fmla="*/ 220405 h 463483"/>
                <a:gd name="connsiteX10" fmla="*/ 367168 w 401350"/>
                <a:gd name="connsiteY10" fmla="*/ 236625 h 463483"/>
                <a:gd name="connsiteX11" fmla="*/ 381361 w 401350"/>
                <a:gd name="connsiteY11" fmla="*/ 242707 h 463483"/>
                <a:gd name="connsiteX12" fmla="*/ 367168 w 401350"/>
                <a:gd name="connsiteY12" fmla="*/ 246762 h 463483"/>
                <a:gd name="connsiteX13" fmla="*/ 393526 w 401350"/>
                <a:gd name="connsiteY13" fmla="*/ 325834 h 463483"/>
                <a:gd name="connsiteX14" fmla="*/ 361086 w 401350"/>
                <a:gd name="connsiteY14" fmla="*/ 335972 h 463483"/>
                <a:gd name="connsiteX15" fmla="*/ 367168 w 401350"/>
                <a:gd name="connsiteY15" fmla="*/ 362329 h 463483"/>
                <a:gd name="connsiteX16" fmla="*/ 359058 w 401350"/>
                <a:gd name="connsiteY16" fmla="*/ 366384 h 463483"/>
                <a:gd name="connsiteX17" fmla="*/ 365141 w 401350"/>
                <a:gd name="connsiteY17" fmla="*/ 382604 h 463483"/>
                <a:gd name="connsiteX18" fmla="*/ 342838 w 401350"/>
                <a:gd name="connsiteY18" fmla="*/ 394769 h 463483"/>
                <a:gd name="connsiteX19" fmla="*/ 338783 w 401350"/>
                <a:gd name="connsiteY19" fmla="*/ 447484 h 463483"/>
                <a:gd name="connsiteX20" fmla="*/ 320536 w 401350"/>
                <a:gd name="connsiteY20" fmla="*/ 457622 h 463483"/>
                <a:gd name="connsiteX21" fmla="*/ 255656 w 401350"/>
                <a:gd name="connsiteY21" fmla="*/ 441402 h 463483"/>
                <a:gd name="connsiteX22" fmla="*/ 227271 w 401350"/>
                <a:gd name="connsiteY22" fmla="*/ 427209 h 463483"/>
                <a:gd name="connsiteX23" fmla="*/ 202941 w 401350"/>
                <a:gd name="connsiteY23" fmla="*/ 435319 h 463483"/>
                <a:gd name="connsiteX24" fmla="*/ 195243 w 401350"/>
                <a:gd name="connsiteY24" fmla="*/ 463483 h 463483"/>
                <a:gd name="connsiteX25" fmla="*/ 31237 w 401350"/>
                <a:gd name="connsiteY25" fmla="*/ 431771 h 463483"/>
                <a:gd name="connsiteX0" fmla="*/ 31237 w 401350"/>
                <a:gd name="connsiteY0" fmla="*/ 431771 h 463483"/>
                <a:gd name="connsiteX1" fmla="*/ 73182 w 401350"/>
                <a:gd name="connsiteY1" fmla="*/ 340027 h 463483"/>
                <a:gd name="connsiteX2" fmla="*/ 36687 w 401350"/>
                <a:gd name="connsiteY2" fmla="*/ 301505 h 463483"/>
                <a:gd name="connsiteX3" fmla="*/ 192 w 401350"/>
                <a:gd name="connsiteY3" fmla="*/ 214322 h 463483"/>
                <a:gd name="connsiteX4" fmla="*/ 26549 w 401350"/>
                <a:gd name="connsiteY4" fmla="*/ 106865 h 463483"/>
                <a:gd name="connsiteX5" fmla="*/ 111704 w 401350"/>
                <a:gd name="connsiteY5" fmla="*/ 27793 h 463483"/>
                <a:gd name="connsiteX6" fmla="*/ 225082 w 401350"/>
                <a:gd name="connsiteY6" fmla="*/ 88 h 463483"/>
                <a:gd name="connsiteX7" fmla="*/ 369196 w 401350"/>
                <a:gd name="connsiteY7" fmla="*/ 76453 h 463483"/>
                <a:gd name="connsiteX8" fmla="*/ 399608 w 401350"/>
                <a:gd name="connsiteY8" fmla="*/ 133223 h 463483"/>
                <a:gd name="connsiteX9" fmla="*/ 367168 w 401350"/>
                <a:gd name="connsiteY9" fmla="*/ 220405 h 463483"/>
                <a:gd name="connsiteX10" fmla="*/ 367168 w 401350"/>
                <a:gd name="connsiteY10" fmla="*/ 236625 h 463483"/>
                <a:gd name="connsiteX11" fmla="*/ 381361 w 401350"/>
                <a:gd name="connsiteY11" fmla="*/ 242707 h 463483"/>
                <a:gd name="connsiteX12" fmla="*/ 367168 w 401350"/>
                <a:gd name="connsiteY12" fmla="*/ 246762 h 463483"/>
                <a:gd name="connsiteX13" fmla="*/ 393526 w 401350"/>
                <a:gd name="connsiteY13" fmla="*/ 325834 h 463483"/>
                <a:gd name="connsiteX14" fmla="*/ 361086 w 401350"/>
                <a:gd name="connsiteY14" fmla="*/ 335972 h 463483"/>
                <a:gd name="connsiteX15" fmla="*/ 367168 w 401350"/>
                <a:gd name="connsiteY15" fmla="*/ 362329 h 463483"/>
                <a:gd name="connsiteX16" fmla="*/ 359058 w 401350"/>
                <a:gd name="connsiteY16" fmla="*/ 366384 h 463483"/>
                <a:gd name="connsiteX17" fmla="*/ 365141 w 401350"/>
                <a:gd name="connsiteY17" fmla="*/ 382604 h 463483"/>
                <a:gd name="connsiteX18" fmla="*/ 342838 w 401350"/>
                <a:gd name="connsiteY18" fmla="*/ 394769 h 463483"/>
                <a:gd name="connsiteX19" fmla="*/ 338783 w 401350"/>
                <a:gd name="connsiteY19" fmla="*/ 447484 h 463483"/>
                <a:gd name="connsiteX20" fmla="*/ 320536 w 401350"/>
                <a:gd name="connsiteY20" fmla="*/ 457622 h 463483"/>
                <a:gd name="connsiteX21" fmla="*/ 255656 w 401350"/>
                <a:gd name="connsiteY21" fmla="*/ 441402 h 463483"/>
                <a:gd name="connsiteX22" fmla="*/ 227271 w 401350"/>
                <a:gd name="connsiteY22" fmla="*/ 427209 h 463483"/>
                <a:gd name="connsiteX23" fmla="*/ 202941 w 401350"/>
                <a:gd name="connsiteY23" fmla="*/ 435319 h 463483"/>
                <a:gd name="connsiteX24" fmla="*/ 195243 w 401350"/>
                <a:gd name="connsiteY24" fmla="*/ 463483 h 463483"/>
                <a:gd name="connsiteX25" fmla="*/ 31237 w 401350"/>
                <a:gd name="connsiteY25" fmla="*/ 431771 h 463483"/>
                <a:gd name="connsiteX0" fmla="*/ 31237 w 401350"/>
                <a:gd name="connsiteY0" fmla="*/ 431771 h 463483"/>
                <a:gd name="connsiteX1" fmla="*/ 56853 w 401350"/>
                <a:gd name="connsiteY1" fmla="*/ 353090 h 463483"/>
                <a:gd name="connsiteX2" fmla="*/ 36687 w 401350"/>
                <a:gd name="connsiteY2" fmla="*/ 301505 h 463483"/>
                <a:gd name="connsiteX3" fmla="*/ 192 w 401350"/>
                <a:gd name="connsiteY3" fmla="*/ 214322 h 463483"/>
                <a:gd name="connsiteX4" fmla="*/ 26549 w 401350"/>
                <a:gd name="connsiteY4" fmla="*/ 106865 h 463483"/>
                <a:gd name="connsiteX5" fmla="*/ 111704 w 401350"/>
                <a:gd name="connsiteY5" fmla="*/ 27793 h 463483"/>
                <a:gd name="connsiteX6" fmla="*/ 225082 w 401350"/>
                <a:gd name="connsiteY6" fmla="*/ 88 h 463483"/>
                <a:gd name="connsiteX7" fmla="*/ 369196 w 401350"/>
                <a:gd name="connsiteY7" fmla="*/ 76453 h 463483"/>
                <a:gd name="connsiteX8" fmla="*/ 399608 w 401350"/>
                <a:gd name="connsiteY8" fmla="*/ 133223 h 463483"/>
                <a:gd name="connsiteX9" fmla="*/ 367168 w 401350"/>
                <a:gd name="connsiteY9" fmla="*/ 220405 h 463483"/>
                <a:gd name="connsiteX10" fmla="*/ 367168 w 401350"/>
                <a:gd name="connsiteY10" fmla="*/ 236625 h 463483"/>
                <a:gd name="connsiteX11" fmla="*/ 381361 w 401350"/>
                <a:gd name="connsiteY11" fmla="*/ 242707 h 463483"/>
                <a:gd name="connsiteX12" fmla="*/ 367168 w 401350"/>
                <a:gd name="connsiteY12" fmla="*/ 246762 h 463483"/>
                <a:gd name="connsiteX13" fmla="*/ 393526 w 401350"/>
                <a:gd name="connsiteY13" fmla="*/ 325834 h 463483"/>
                <a:gd name="connsiteX14" fmla="*/ 361086 w 401350"/>
                <a:gd name="connsiteY14" fmla="*/ 335972 h 463483"/>
                <a:gd name="connsiteX15" fmla="*/ 367168 w 401350"/>
                <a:gd name="connsiteY15" fmla="*/ 362329 h 463483"/>
                <a:gd name="connsiteX16" fmla="*/ 359058 w 401350"/>
                <a:gd name="connsiteY16" fmla="*/ 366384 h 463483"/>
                <a:gd name="connsiteX17" fmla="*/ 365141 w 401350"/>
                <a:gd name="connsiteY17" fmla="*/ 382604 h 463483"/>
                <a:gd name="connsiteX18" fmla="*/ 342838 w 401350"/>
                <a:gd name="connsiteY18" fmla="*/ 394769 h 463483"/>
                <a:gd name="connsiteX19" fmla="*/ 338783 w 401350"/>
                <a:gd name="connsiteY19" fmla="*/ 447484 h 463483"/>
                <a:gd name="connsiteX20" fmla="*/ 320536 w 401350"/>
                <a:gd name="connsiteY20" fmla="*/ 457622 h 463483"/>
                <a:gd name="connsiteX21" fmla="*/ 255656 w 401350"/>
                <a:gd name="connsiteY21" fmla="*/ 441402 h 463483"/>
                <a:gd name="connsiteX22" fmla="*/ 227271 w 401350"/>
                <a:gd name="connsiteY22" fmla="*/ 427209 h 463483"/>
                <a:gd name="connsiteX23" fmla="*/ 202941 w 401350"/>
                <a:gd name="connsiteY23" fmla="*/ 435319 h 463483"/>
                <a:gd name="connsiteX24" fmla="*/ 195243 w 401350"/>
                <a:gd name="connsiteY24" fmla="*/ 463483 h 463483"/>
                <a:gd name="connsiteX25" fmla="*/ 31237 w 401350"/>
                <a:gd name="connsiteY25" fmla="*/ 431771 h 463483"/>
                <a:gd name="connsiteX0" fmla="*/ 31237 w 401350"/>
                <a:gd name="connsiteY0" fmla="*/ 431771 h 463483"/>
                <a:gd name="connsiteX1" fmla="*/ 56853 w 401350"/>
                <a:gd name="connsiteY1" fmla="*/ 353090 h 463483"/>
                <a:gd name="connsiteX2" fmla="*/ 36687 w 401350"/>
                <a:gd name="connsiteY2" fmla="*/ 301505 h 463483"/>
                <a:gd name="connsiteX3" fmla="*/ 192 w 401350"/>
                <a:gd name="connsiteY3" fmla="*/ 214322 h 463483"/>
                <a:gd name="connsiteX4" fmla="*/ 26549 w 401350"/>
                <a:gd name="connsiteY4" fmla="*/ 106865 h 463483"/>
                <a:gd name="connsiteX5" fmla="*/ 111704 w 401350"/>
                <a:gd name="connsiteY5" fmla="*/ 27793 h 463483"/>
                <a:gd name="connsiteX6" fmla="*/ 225082 w 401350"/>
                <a:gd name="connsiteY6" fmla="*/ 88 h 463483"/>
                <a:gd name="connsiteX7" fmla="*/ 369196 w 401350"/>
                <a:gd name="connsiteY7" fmla="*/ 76453 h 463483"/>
                <a:gd name="connsiteX8" fmla="*/ 399608 w 401350"/>
                <a:gd name="connsiteY8" fmla="*/ 133223 h 463483"/>
                <a:gd name="connsiteX9" fmla="*/ 367168 w 401350"/>
                <a:gd name="connsiteY9" fmla="*/ 220405 h 463483"/>
                <a:gd name="connsiteX10" fmla="*/ 367168 w 401350"/>
                <a:gd name="connsiteY10" fmla="*/ 236625 h 463483"/>
                <a:gd name="connsiteX11" fmla="*/ 381361 w 401350"/>
                <a:gd name="connsiteY11" fmla="*/ 242707 h 463483"/>
                <a:gd name="connsiteX12" fmla="*/ 367168 w 401350"/>
                <a:gd name="connsiteY12" fmla="*/ 246762 h 463483"/>
                <a:gd name="connsiteX13" fmla="*/ 393526 w 401350"/>
                <a:gd name="connsiteY13" fmla="*/ 325834 h 463483"/>
                <a:gd name="connsiteX14" fmla="*/ 361086 w 401350"/>
                <a:gd name="connsiteY14" fmla="*/ 335972 h 463483"/>
                <a:gd name="connsiteX15" fmla="*/ 367168 w 401350"/>
                <a:gd name="connsiteY15" fmla="*/ 362329 h 463483"/>
                <a:gd name="connsiteX16" fmla="*/ 359058 w 401350"/>
                <a:gd name="connsiteY16" fmla="*/ 366384 h 463483"/>
                <a:gd name="connsiteX17" fmla="*/ 365141 w 401350"/>
                <a:gd name="connsiteY17" fmla="*/ 382604 h 463483"/>
                <a:gd name="connsiteX18" fmla="*/ 342838 w 401350"/>
                <a:gd name="connsiteY18" fmla="*/ 394769 h 463483"/>
                <a:gd name="connsiteX19" fmla="*/ 338783 w 401350"/>
                <a:gd name="connsiteY19" fmla="*/ 447484 h 463483"/>
                <a:gd name="connsiteX20" fmla="*/ 320536 w 401350"/>
                <a:gd name="connsiteY20" fmla="*/ 457622 h 463483"/>
                <a:gd name="connsiteX21" fmla="*/ 255656 w 401350"/>
                <a:gd name="connsiteY21" fmla="*/ 441402 h 463483"/>
                <a:gd name="connsiteX22" fmla="*/ 227271 w 401350"/>
                <a:gd name="connsiteY22" fmla="*/ 427209 h 463483"/>
                <a:gd name="connsiteX23" fmla="*/ 202941 w 401350"/>
                <a:gd name="connsiteY23" fmla="*/ 435319 h 463483"/>
                <a:gd name="connsiteX24" fmla="*/ 195243 w 401350"/>
                <a:gd name="connsiteY24" fmla="*/ 463483 h 463483"/>
                <a:gd name="connsiteX25" fmla="*/ 31237 w 401350"/>
                <a:gd name="connsiteY25" fmla="*/ 431771 h 463483"/>
                <a:gd name="connsiteX0" fmla="*/ 31237 w 401350"/>
                <a:gd name="connsiteY0" fmla="*/ 432327 h 464039"/>
                <a:gd name="connsiteX1" fmla="*/ 56853 w 401350"/>
                <a:gd name="connsiteY1" fmla="*/ 353646 h 464039"/>
                <a:gd name="connsiteX2" fmla="*/ 36687 w 401350"/>
                <a:gd name="connsiteY2" fmla="*/ 302061 h 464039"/>
                <a:gd name="connsiteX3" fmla="*/ 192 w 401350"/>
                <a:gd name="connsiteY3" fmla="*/ 214878 h 464039"/>
                <a:gd name="connsiteX4" fmla="*/ 26549 w 401350"/>
                <a:gd name="connsiteY4" fmla="*/ 107421 h 464039"/>
                <a:gd name="connsiteX5" fmla="*/ 111704 w 401350"/>
                <a:gd name="connsiteY5" fmla="*/ 28349 h 464039"/>
                <a:gd name="connsiteX6" fmla="*/ 225082 w 401350"/>
                <a:gd name="connsiteY6" fmla="*/ 644 h 464039"/>
                <a:gd name="connsiteX7" fmla="*/ 369196 w 401350"/>
                <a:gd name="connsiteY7" fmla="*/ 77009 h 464039"/>
                <a:gd name="connsiteX8" fmla="*/ 399608 w 401350"/>
                <a:gd name="connsiteY8" fmla="*/ 133779 h 464039"/>
                <a:gd name="connsiteX9" fmla="*/ 367168 w 401350"/>
                <a:gd name="connsiteY9" fmla="*/ 220961 h 464039"/>
                <a:gd name="connsiteX10" fmla="*/ 367168 w 401350"/>
                <a:gd name="connsiteY10" fmla="*/ 237181 h 464039"/>
                <a:gd name="connsiteX11" fmla="*/ 381361 w 401350"/>
                <a:gd name="connsiteY11" fmla="*/ 243263 h 464039"/>
                <a:gd name="connsiteX12" fmla="*/ 367168 w 401350"/>
                <a:gd name="connsiteY12" fmla="*/ 247318 h 464039"/>
                <a:gd name="connsiteX13" fmla="*/ 393526 w 401350"/>
                <a:gd name="connsiteY13" fmla="*/ 326390 h 464039"/>
                <a:gd name="connsiteX14" fmla="*/ 361086 w 401350"/>
                <a:gd name="connsiteY14" fmla="*/ 336528 h 464039"/>
                <a:gd name="connsiteX15" fmla="*/ 367168 w 401350"/>
                <a:gd name="connsiteY15" fmla="*/ 362885 h 464039"/>
                <a:gd name="connsiteX16" fmla="*/ 359058 w 401350"/>
                <a:gd name="connsiteY16" fmla="*/ 366940 h 464039"/>
                <a:gd name="connsiteX17" fmla="*/ 365141 w 401350"/>
                <a:gd name="connsiteY17" fmla="*/ 383160 h 464039"/>
                <a:gd name="connsiteX18" fmla="*/ 342838 w 401350"/>
                <a:gd name="connsiteY18" fmla="*/ 395325 h 464039"/>
                <a:gd name="connsiteX19" fmla="*/ 338783 w 401350"/>
                <a:gd name="connsiteY19" fmla="*/ 448040 h 464039"/>
                <a:gd name="connsiteX20" fmla="*/ 320536 w 401350"/>
                <a:gd name="connsiteY20" fmla="*/ 458178 h 464039"/>
                <a:gd name="connsiteX21" fmla="*/ 255656 w 401350"/>
                <a:gd name="connsiteY21" fmla="*/ 441958 h 464039"/>
                <a:gd name="connsiteX22" fmla="*/ 227271 w 401350"/>
                <a:gd name="connsiteY22" fmla="*/ 427765 h 464039"/>
                <a:gd name="connsiteX23" fmla="*/ 202941 w 401350"/>
                <a:gd name="connsiteY23" fmla="*/ 435875 h 464039"/>
                <a:gd name="connsiteX24" fmla="*/ 195243 w 401350"/>
                <a:gd name="connsiteY24" fmla="*/ 464039 h 464039"/>
                <a:gd name="connsiteX25" fmla="*/ 31237 w 401350"/>
                <a:gd name="connsiteY25" fmla="*/ 432327 h 464039"/>
                <a:gd name="connsiteX0" fmla="*/ 31237 w 401350"/>
                <a:gd name="connsiteY0" fmla="*/ 433683 h 465395"/>
                <a:gd name="connsiteX1" fmla="*/ 56853 w 401350"/>
                <a:gd name="connsiteY1" fmla="*/ 355002 h 465395"/>
                <a:gd name="connsiteX2" fmla="*/ 36687 w 401350"/>
                <a:gd name="connsiteY2" fmla="*/ 303417 h 465395"/>
                <a:gd name="connsiteX3" fmla="*/ 192 w 401350"/>
                <a:gd name="connsiteY3" fmla="*/ 216234 h 465395"/>
                <a:gd name="connsiteX4" fmla="*/ 26549 w 401350"/>
                <a:gd name="connsiteY4" fmla="*/ 108777 h 465395"/>
                <a:gd name="connsiteX5" fmla="*/ 111704 w 401350"/>
                <a:gd name="connsiteY5" fmla="*/ 29705 h 465395"/>
                <a:gd name="connsiteX6" fmla="*/ 225082 w 401350"/>
                <a:gd name="connsiteY6" fmla="*/ 2000 h 465395"/>
                <a:gd name="connsiteX7" fmla="*/ 369196 w 401350"/>
                <a:gd name="connsiteY7" fmla="*/ 78365 h 465395"/>
                <a:gd name="connsiteX8" fmla="*/ 399608 w 401350"/>
                <a:gd name="connsiteY8" fmla="*/ 135135 h 465395"/>
                <a:gd name="connsiteX9" fmla="*/ 367168 w 401350"/>
                <a:gd name="connsiteY9" fmla="*/ 222317 h 465395"/>
                <a:gd name="connsiteX10" fmla="*/ 367168 w 401350"/>
                <a:gd name="connsiteY10" fmla="*/ 238537 h 465395"/>
                <a:gd name="connsiteX11" fmla="*/ 381361 w 401350"/>
                <a:gd name="connsiteY11" fmla="*/ 244619 h 465395"/>
                <a:gd name="connsiteX12" fmla="*/ 367168 w 401350"/>
                <a:gd name="connsiteY12" fmla="*/ 248674 h 465395"/>
                <a:gd name="connsiteX13" fmla="*/ 393526 w 401350"/>
                <a:gd name="connsiteY13" fmla="*/ 327746 h 465395"/>
                <a:gd name="connsiteX14" fmla="*/ 361086 w 401350"/>
                <a:gd name="connsiteY14" fmla="*/ 337884 h 465395"/>
                <a:gd name="connsiteX15" fmla="*/ 367168 w 401350"/>
                <a:gd name="connsiteY15" fmla="*/ 364241 h 465395"/>
                <a:gd name="connsiteX16" fmla="*/ 359058 w 401350"/>
                <a:gd name="connsiteY16" fmla="*/ 368296 h 465395"/>
                <a:gd name="connsiteX17" fmla="*/ 365141 w 401350"/>
                <a:gd name="connsiteY17" fmla="*/ 384516 h 465395"/>
                <a:gd name="connsiteX18" fmla="*/ 342838 w 401350"/>
                <a:gd name="connsiteY18" fmla="*/ 396681 h 465395"/>
                <a:gd name="connsiteX19" fmla="*/ 338783 w 401350"/>
                <a:gd name="connsiteY19" fmla="*/ 449396 h 465395"/>
                <a:gd name="connsiteX20" fmla="*/ 320536 w 401350"/>
                <a:gd name="connsiteY20" fmla="*/ 459534 h 465395"/>
                <a:gd name="connsiteX21" fmla="*/ 255656 w 401350"/>
                <a:gd name="connsiteY21" fmla="*/ 443314 h 465395"/>
                <a:gd name="connsiteX22" fmla="*/ 227271 w 401350"/>
                <a:gd name="connsiteY22" fmla="*/ 429121 h 465395"/>
                <a:gd name="connsiteX23" fmla="*/ 202941 w 401350"/>
                <a:gd name="connsiteY23" fmla="*/ 437231 h 465395"/>
                <a:gd name="connsiteX24" fmla="*/ 195243 w 401350"/>
                <a:gd name="connsiteY24" fmla="*/ 465395 h 465395"/>
                <a:gd name="connsiteX25" fmla="*/ 31237 w 401350"/>
                <a:gd name="connsiteY25" fmla="*/ 433683 h 465395"/>
                <a:gd name="connsiteX0" fmla="*/ 31205 w 401318"/>
                <a:gd name="connsiteY0" fmla="*/ 435950 h 467662"/>
                <a:gd name="connsiteX1" fmla="*/ 56821 w 401318"/>
                <a:gd name="connsiteY1" fmla="*/ 357269 h 467662"/>
                <a:gd name="connsiteX2" fmla="*/ 36655 w 401318"/>
                <a:gd name="connsiteY2" fmla="*/ 305684 h 467662"/>
                <a:gd name="connsiteX3" fmla="*/ 160 w 401318"/>
                <a:gd name="connsiteY3" fmla="*/ 218501 h 467662"/>
                <a:gd name="connsiteX4" fmla="*/ 26517 w 401318"/>
                <a:gd name="connsiteY4" fmla="*/ 111044 h 467662"/>
                <a:gd name="connsiteX5" fmla="*/ 96976 w 401318"/>
                <a:gd name="connsiteY5" fmla="*/ 20542 h 467662"/>
                <a:gd name="connsiteX6" fmla="*/ 225050 w 401318"/>
                <a:gd name="connsiteY6" fmla="*/ 4267 h 467662"/>
                <a:gd name="connsiteX7" fmla="*/ 369164 w 401318"/>
                <a:gd name="connsiteY7" fmla="*/ 80632 h 467662"/>
                <a:gd name="connsiteX8" fmla="*/ 399576 w 401318"/>
                <a:gd name="connsiteY8" fmla="*/ 137402 h 467662"/>
                <a:gd name="connsiteX9" fmla="*/ 367136 w 401318"/>
                <a:gd name="connsiteY9" fmla="*/ 224584 h 467662"/>
                <a:gd name="connsiteX10" fmla="*/ 367136 w 401318"/>
                <a:gd name="connsiteY10" fmla="*/ 240804 h 467662"/>
                <a:gd name="connsiteX11" fmla="*/ 381329 w 401318"/>
                <a:gd name="connsiteY11" fmla="*/ 246886 h 467662"/>
                <a:gd name="connsiteX12" fmla="*/ 367136 w 401318"/>
                <a:gd name="connsiteY12" fmla="*/ 250941 h 467662"/>
                <a:gd name="connsiteX13" fmla="*/ 393494 w 401318"/>
                <a:gd name="connsiteY13" fmla="*/ 330013 h 467662"/>
                <a:gd name="connsiteX14" fmla="*/ 361054 w 401318"/>
                <a:gd name="connsiteY14" fmla="*/ 340151 h 467662"/>
                <a:gd name="connsiteX15" fmla="*/ 367136 w 401318"/>
                <a:gd name="connsiteY15" fmla="*/ 366508 h 467662"/>
                <a:gd name="connsiteX16" fmla="*/ 359026 w 401318"/>
                <a:gd name="connsiteY16" fmla="*/ 370563 h 467662"/>
                <a:gd name="connsiteX17" fmla="*/ 365109 w 401318"/>
                <a:gd name="connsiteY17" fmla="*/ 386783 h 467662"/>
                <a:gd name="connsiteX18" fmla="*/ 342806 w 401318"/>
                <a:gd name="connsiteY18" fmla="*/ 398948 h 467662"/>
                <a:gd name="connsiteX19" fmla="*/ 338751 w 401318"/>
                <a:gd name="connsiteY19" fmla="*/ 451663 h 467662"/>
                <a:gd name="connsiteX20" fmla="*/ 320504 w 401318"/>
                <a:gd name="connsiteY20" fmla="*/ 461801 h 467662"/>
                <a:gd name="connsiteX21" fmla="*/ 255624 w 401318"/>
                <a:gd name="connsiteY21" fmla="*/ 445581 h 467662"/>
                <a:gd name="connsiteX22" fmla="*/ 227239 w 401318"/>
                <a:gd name="connsiteY22" fmla="*/ 431388 h 467662"/>
                <a:gd name="connsiteX23" fmla="*/ 202909 w 401318"/>
                <a:gd name="connsiteY23" fmla="*/ 439498 h 467662"/>
                <a:gd name="connsiteX24" fmla="*/ 195211 w 401318"/>
                <a:gd name="connsiteY24" fmla="*/ 467662 h 467662"/>
                <a:gd name="connsiteX25" fmla="*/ 31205 w 401318"/>
                <a:gd name="connsiteY25" fmla="*/ 435950 h 467662"/>
                <a:gd name="connsiteX0" fmla="*/ 31205 w 401318"/>
                <a:gd name="connsiteY0" fmla="*/ 435950 h 467673"/>
                <a:gd name="connsiteX1" fmla="*/ 56821 w 401318"/>
                <a:gd name="connsiteY1" fmla="*/ 357269 h 467673"/>
                <a:gd name="connsiteX2" fmla="*/ 36655 w 401318"/>
                <a:gd name="connsiteY2" fmla="*/ 305684 h 467673"/>
                <a:gd name="connsiteX3" fmla="*/ 160 w 401318"/>
                <a:gd name="connsiteY3" fmla="*/ 218501 h 467673"/>
                <a:gd name="connsiteX4" fmla="*/ 26517 w 401318"/>
                <a:gd name="connsiteY4" fmla="*/ 111044 h 467673"/>
                <a:gd name="connsiteX5" fmla="*/ 96976 w 401318"/>
                <a:gd name="connsiteY5" fmla="*/ 20542 h 467673"/>
                <a:gd name="connsiteX6" fmla="*/ 225050 w 401318"/>
                <a:gd name="connsiteY6" fmla="*/ 4267 h 467673"/>
                <a:gd name="connsiteX7" fmla="*/ 369164 w 401318"/>
                <a:gd name="connsiteY7" fmla="*/ 80632 h 467673"/>
                <a:gd name="connsiteX8" fmla="*/ 399576 w 401318"/>
                <a:gd name="connsiteY8" fmla="*/ 137402 h 467673"/>
                <a:gd name="connsiteX9" fmla="*/ 367136 w 401318"/>
                <a:gd name="connsiteY9" fmla="*/ 224584 h 467673"/>
                <a:gd name="connsiteX10" fmla="*/ 367136 w 401318"/>
                <a:gd name="connsiteY10" fmla="*/ 240804 h 467673"/>
                <a:gd name="connsiteX11" fmla="*/ 381329 w 401318"/>
                <a:gd name="connsiteY11" fmla="*/ 246886 h 467673"/>
                <a:gd name="connsiteX12" fmla="*/ 367136 w 401318"/>
                <a:gd name="connsiteY12" fmla="*/ 250941 h 467673"/>
                <a:gd name="connsiteX13" fmla="*/ 393494 w 401318"/>
                <a:gd name="connsiteY13" fmla="*/ 330013 h 467673"/>
                <a:gd name="connsiteX14" fmla="*/ 361054 w 401318"/>
                <a:gd name="connsiteY14" fmla="*/ 340151 h 467673"/>
                <a:gd name="connsiteX15" fmla="*/ 367136 w 401318"/>
                <a:gd name="connsiteY15" fmla="*/ 366508 h 467673"/>
                <a:gd name="connsiteX16" fmla="*/ 359026 w 401318"/>
                <a:gd name="connsiteY16" fmla="*/ 370563 h 467673"/>
                <a:gd name="connsiteX17" fmla="*/ 365109 w 401318"/>
                <a:gd name="connsiteY17" fmla="*/ 386783 h 467673"/>
                <a:gd name="connsiteX18" fmla="*/ 342806 w 401318"/>
                <a:gd name="connsiteY18" fmla="*/ 398948 h 467673"/>
                <a:gd name="connsiteX19" fmla="*/ 338751 w 401318"/>
                <a:gd name="connsiteY19" fmla="*/ 451663 h 467673"/>
                <a:gd name="connsiteX20" fmla="*/ 320504 w 401318"/>
                <a:gd name="connsiteY20" fmla="*/ 461801 h 467673"/>
                <a:gd name="connsiteX21" fmla="*/ 255624 w 401318"/>
                <a:gd name="connsiteY21" fmla="*/ 445581 h 467673"/>
                <a:gd name="connsiteX22" fmla="*/ 227239 w 401318"/>
                <a:gd name="connsiteY22" fmla="*/ 431388 h 467673"/>
                <a:gd name="connsiteX23" fmla="*/ 202909 w 401318"/>
                <a:gd name="connsiteY23" fmla="*/ 439498 h 467673"/>
                <a:gd name="connsiteX24" fmla="*/ 195211 w 401318"/>
                <a:gd name="connsiteY24" fmla="*/ 467662 h 467673"/>
                <a:gd name="connsiteX25" fmla="*/ 31205 w 401318"/>
                <a:gd name="connsiteY25" fmla="*/ 435950 h 467673"/>
                <a:gd name="connsiteX0" fmla="*/ 31205 w 401318"/>
                <a:gd name="connsiteY0" fmla="*/ 435950 h 467673"/>
                <a:gd name="connsiteX1" fmla="*/ 56821 w 401318"/>
                <a:gd name="connsiteY1" fmla="*/ 357269 h 467673"/>
                <a:gd name="connsiteX2" fmla="*/ 36655 w 401318"/>
                <a:gd name="connsiteY2" fmla="*/ 305684 h 467673"/>
                <a:gd name="connsiteX3" fmla="*/ 160 w 401318"/>
                <a:gd name="connsiteY3" fmla="*/ 218501 h 467673"/>
                <a:gd name="connsiteX4" fmla="*/ 26517 w 401318"/>
                <a:gd name="connsiteY4" fmla="*/ 111044 h 467673"/>
                <a:gd name="connsiteX5" fmla="*/ 96976 w 401318"/>
                <a:gd name="connsiteY5" fmla="*/ 20542 h 467673"/>
                <a:gd name="connsiteX6" fmla="*/ 225050 w 401318"/>
                <a:gd name="connsiteY6" fmla="*/ 4267 h 467673"/>
                <a:gd name="connsiteX7" fmla="*/ 369164 w 401318"/>
                <a:gd name="connsiteY7" fmla="*/ 80632 h 467673"/>
                <a:gd name="connsiteX8" fmla="*/ 399576 w 401318"/>
                <a:gd name="connsiteY8" fmla="*/ 137402 h 467673"/>
                <a:gd name="connsiteX9" fmla="*/ 367136 w 401318"/>
                <a:gd name="connsiteY9" fmla="*/ 224584 h 467673"/>
                <a:gd name="connsiteX10" fmla="*/ 367136 w 401318"/>
                <a:gd name="connsiteY10" fmla="*/ 240804 h 467673"/>
                <a:gd name="connsiteX11" fmla="*/ 381329 w 401318"/>
                <a:gd name="connsiteY11" fmla="*/ 246886 h 467673"/>
                <a:gd name="connsiteX12" fmla="*/ 367136 w 401318"/>
                <a:gd name="connsiteY12" fmla="*/ 250941 h 467673"/>
                <a:gd name="connsiteX13" fmla="*/ 393494 w 401318"/>
                <a:gd name="connsiteY13" fmla="*/ 330013 h 467673"/>
                <a:gd name="connsiteX14" fmla="*/ 361054 w 401318"/>
                <a:gd name="connsiteY14" fmla="*/ 340151 h 467673"/>
                <a:gd name="connsiteX15" fmla="*/ 367136 w 401318"/>
                <a:gd name="connsiteY15" fmla="*/ 366508 h 467673"/>
                <a:gd name="connsiteX16" fmla="*/ 359026 w 401318"/>
                <a:gd name="connsiteY16" fmla="*/ 370563 h 467673"/>
                <a:gd name="connsiteX17" fmla="*/ 365109 w 401318"/>
                <a:gd name="connsiteY17" fmla="*/ 386783 h 467673"/>
                <a:gd name="connsiteX18" fmla="*/ 342806 w 401318"/>
                <a:gd name="connsiteY18" fmla="*/ 398948 h 467673"/>
                <a:gd name="connsiteX19" fmla="*/ 338751 w 401318"/>
                <a:gd name="connsiteY19" fmla="*/ 451663 h 467673"/>
                <a:gd name="connsiteX20" fmla="*/ 320504 w 401318"/>
                <a:gd name="connsiteY20" fmla="*/ 461801 h 467673"/>
                <a:gd name="connsiteX21" fmla="*/ 255624 w 401318"/>
                <a:gd name="connsiteY21" fmla="*/ 445581 h 467673"/>
                <a:gd name="connsiteX22" fmla="*/ 227239 w 401318"/>
                <a:gd name="connsiteY22" fmla="*/ 431388 h 467673"/>
                <a:gd name="connsiteX23" fmla="*/ 202909 w 401318"/>
                <a:gd name="connsiteY23" fmla="*/ 439498 h 467673"/>
                <a:gd name="connsiteX24" fmla="*/ 195211 w 401318"/>
                <a:gd name="connsiteY24" fmla="*/ 467662 h 467673"/>
                <a:gd name="connsiteX25" fmla="*/ 31205 w 401318"/>
                <a:gd name="connsiteY25" fmla="*/ 435950 h 467673"/>
                <a:gd name="connsiteX0" fmla="*/ 31205 w 401318"/>
                <a:gd name="connsiteY0" fmla="*/ 435950 h 467673"/>
                <a:gd name="connsiteX1" fmla="*/ 56821 w 401318"/>
                <a:gd name="connsiteY1" fmla="*/ 357269 h 467673"/>
                <a:gd name="connsiteX2" fmla="*/ 36655 w 401318"/>
                <a:gd name="connsiteY2" fmla="*/ 305684 h 467673"/>
                <a:gd name="connsiteX3" fmla="*/ 160 w 401318"/>
                <a:gd name="connsiteY3" fmla="*/ 218501 h 467673"/>
                <a:gd name="connsiteX4" fmla="*/ 26517 w 401318"/>
                <a:gd name="connsiteY4" fmla="*/ 111044 h 467673"/>
                <a:gd name="connsiteX5" fmla="*/ 96976 w 401318"/>
                <a:gd name="connsiteY5" fmla="*/ 20542 h 467673"/>
                <a:gd name="connsiteX6" fmla="*/ 225050 w 401318"/>
                <a:gd name="connsiteY6" fmla="*/ 4267 h 467673"/>
                <a:gd name="connsiteX7" fmla="*/ 369164 w 401318"/>
                <a:gd name="connsiteY7" fmla="*/ 80632 h 467673"/>
                <a:gd name="connsiteX8" fmla="*/ 399576 w 401318"/>
                <a:gd name="connsiteY8" fmla="*/ 137402 h 467673"/>
                <a:gd name="connsiteX9" fmla="*/ 367136 w 401318"/>
                <a:gd name="connsiteY9" fmla="*/ 224584 h 467673"/>
                <a:gd name="connsiteX10" fmla="*/ 367136 w 401318"/>
                <a:gd name="connsiteY10" fmla="*/ 240804 h 467673"/>
                <a:gd name="connsiteX11" fmla="*/ 381329 w 401318"/>
                <a:gd name="connsiteY11" fmla="*/ 246886 h 467673"/>
                <a:gd name="connsiteX12" fmla="*/ 367136 w 401318"/>
                <a:gd name="connsiteY12" fmla="*/ 250941 h 467673"/>
                <a:gd name="connsiteX13" fmla="*/ 393494 w 401318"/>
                <a:gd name="connsiteY13" fmla="*/ 330013 h 467673"/>
                <a:gd name="connsiteX14" fmla="*/ 361054 w 401318"/>
                <a:gd name="connsiteY14" fmla="*/ 340151 h 467673"/>
                <a:gd name="connsiteX15" fmla="*/ 367136 w 401318"/>
                <a:gd name="connsiteY15" fmla="*/ 366508 h 467673"/>
                <a:gd name="connsiteX16" fmla="*/ 359026 w 401318"/>
                <a:gd name="connsiteY16" fmla="*/ 370563 h 467673"/>
                <a:gd name="connsiteX17" fmla="*/ 365109 w 401318"/>
                <a:gd name="connsiteY17" fmla="*/ 386783 h 467673"/>
                <a:gd name="connsiteX18" fmla="*/ 342806 w 401318"/>
                <a:gd name="connsiteY18" fmla="*/ 398948 h 467673"/>
                <a:gd name="connsiteX19" fmla="*/ 338751 w 401318"/>
                <a:gd name="connsiteY19" fmla="*/ 451663 h 467673"/>
                <a:gd name="connsiteX20" fmla="*/ 320504 w 401318"/>
                <a:gd name="connsiteY20" fmla="*/ 461801 h 467673"/>
                <a:gd name="connsiteX21" fmla="*/ 255624 w 401318"/>
                <a:gd name="connsiteY21" fmla="*/ 445581 h 467673"/>
                <a:gd name="connsiteX22" fmla="*/ 227239 w 401318"/>
                <a:gd name="connsiteY22" fmla="*/ 431388 h 467673"/>
                <a:gd name="connsiteX23" fmla="*/ 202909 w 401318"/>
                <a:gd name="connsiteY23" fmla="*/ 439498 h 467673"/>
                <a:gd name="connsiteX24" fmla="*/ 195211 w 401318"/>
                <a:gd name="connsiteY24" fmla="*/ 467662 h 467673"/>
                <a:gd name="connsiteX25" fmla="*/ 31205 w 401318"/>
                <a:gd name="connsiteY25" fmla="*/ 435950 h 46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01318" h="467673">
                  <a:moveTo>
                    <a:pt x="31205" y="435950"/>
                  </a:moveTo>
                  <a:cubicBezTo>
                    <a:pt x="10862" y="415374"/>
                    <a:pt x="55913" y="378980"/>
                    <a:pt x="56821" y="357269"/>
                  </a:cubicBezTo>
                  <a:cubicBezTo>
                    <a:pt x="57729" y="335558"/>
                    <a:pt x="46099" y="328812"/>
                    <a:pt x="36655" y="305684"/>
                  </a:cubicBezTo>
                  <a:cubicBezTo>
                    <a:pt x="27212" y="282556"/>
                    <a:pt x="1850" y="250941"/>
                    <a:pt x="160" y="218501"/>
                  </a:cubicBezTo>
                  <a:cubicBezTo>
                    <a:pt x="-1530" y="186061"/>
                    <a:pt x="10381" y="144037"/>
                    <a:pt x="26517" y="111044"/>
                  </a:cubicBezTo>
                  <a:cubicBezTo>
                    <a:pt x="42653" y="78051"/>
                    <a:pt x="63887" y="38338"/>
                    <a:pt x="96976" y="20542"/>
                  </a:cubicBezTo>
                  <a:cubicBezTo>
                    <a:pt x="130065" y="2746"/>
                    <a:pt x="179685" y="-5748"/>
                    <a:pt x="225050" y="4267"/>
                  </a:cubicBezTo>
                  <a:cubicBezTo>
                    <a:pt x="270415" y="14282"/>
                    <a:pt x="359027" y="61709"/>
                    <a:pt x="369164" y="80632"/>
                  </a:cubicBezTo>
                  <a:lnTo>
                    <a:pt x="399576" y="137402"/>
                  </a:lnTo>
                  <a:cubicBezTo>
                    <a:pt x="409713" y="156325"/>
                    <a:pt x="372543" y="207350"/>
                    <a:pt x="367136" y="224584"/>
                  </a:cubicBezTo>
                  <a:lnTo>
                    <a:pt x="367136" y="240804"/>
                  </a:lnTo>
                  <a:lnTo>
                    <a:pt x="381329" y="246886"/>
                  </a:lnTo>
                  <a:lnTo>
                    <a:pt x="367136" y="250941"/>
                  </a:lnTo>
                  <a:cubicBezTo>
                    <a:pt x="369163" y="264795"/>
                    <a:pt x="394508" y="315145"/>
                    <a:pt x="393494" y="330013"/>
                  </a:cubicBezTo>
                  <a:cubicBezTo>
                    <a:pt x="392480" y="344881"/>
                    <a:pt x="365447" y="334069"/>
                    <a:pt x="361054" y="340151"/>
                  </a:cubicBezTo>
                  <a:lnTo>
                    <a:pt x="367136" y="366508"/>
                  </a:lnTo>
                  <a:lnTo>
                    <a:pt x="359026" y="370563"/>
                  </a:lnTo>
                  <a:lnTo>
                    <a:pt x="365109" y="386783"/>
                  </a:lnTo>
                  <a:cubicBezTo>
                    <a:pt x="362406" y="391514"/>
                    <a:pt x="347199" y="388135"/>
                    <a:pt x="342806" y="398948"/>
                  </a:cubicBezTo>
                  <a:cubicBezTo>
                    <a:pt x="338413" y="409761"/>
                    <a:pt x="342468" y="441188"/>
                    <a:pt x="338751" y="451663"/>
                  </a:cubicBezTo>
                  <a:cubicBezTo>
                    <a:pt x="335034" y="462139"/>
                    <a:pt x="334359" y="462815"/>
                    <a:pt x="320504" y="461801"/>
                  </a:cubicBezTo>
                  <a:cubicBezTo>
                    <a:pt x="306650" y="460787"/>
                    <a:pt x="265086" y="450312"/>
                    <a:pt x="255624" y="445581"/>
                  </a:cubicBezTo>
                  <a:lnTo>
                    <a:pt x="227239" y="431388"/>
                  </a:lnTo>
                  <a:cubicBezTo>
                    <a:pt x="217777" y="426657"/>
                    <a:pt x="208247" y="433452"/>
                    <a:pt x="202909" y="439498"/>
                  </a:cubicBezTo>
                  <a:cubicBezTo>
                    <a:pt x="197571" y="445544"/>
                    <a:pt x="223828" y="468253"/>
                    <a:pt x="195211" y="467662"/>
                  </a:cubicBezTo>
                  <a:lnTo>
                    <a:pt x="31205" y="43595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6" name="Freeform 115"/>
            <p:cNvSpPr>
              <a:spLocks noChangeAspect="1"/>
            </p:cNvSpPr>
            <p:nvPr/>
          </p:nvSpPr>
          <p:spPr>
            <a:xfrm rot="21240000">
              <a:off x="7082846" y="5529282"/>
              <a:ext cx="342606" cy="207949"/>
            </a:xfrm>
            <a:custGeom>
              <a:avLst/>
              <a:gdLst>
                <a:gd name="connsiteX0" fmla="*/ 0 w 190333"/>
                <a:gd name="connsiteY0" fmla="*/ 37268 h 113135"/>
                <a:gd name="connsiteX1" fmla="*/ 9317 w 190333"/>
                <a:gd name="connsiteY1" fmla="*/ 91839 h 113135"/>
                <a:gd name="connsiteX2" fmla="*/ 41261 w 190333"/>
                <a:gd name="connsiteY2" fmla="*/ 83853 h 113135"/>
                <a:gd name="connsiteX3" fmla="*/ 62557 w 190333"/>
                <a:gd name="connsiteY3" fmla="*/ 106480 h 113135"/>
                <a:gd name="connsiteX4" fmla="*/ 114466 w 190333"/>
                <a:gd name="connsiteY4" fmla="*/ 113135 h 113135"/>
                <a:gd name="connsiteX5" fmla="*/ 173030 w 190333"/>
                <a:gd name="connsiteY5" fmla="*/ 90508 h 113135"/>
                <a:gd name="connsiteX6" fmla="*/ 190333 w 190333"/>
                <a:gd name="connsiteY6" fmla="*/ 73205 h 113135"/>
                <a:gd name="connsiteX7" fmla="*/ 139755 w 190333"/>
                <a:gd name="connsiteY7" fmla="*/ 0 h 113135"/>
                <a:gd name="connsiteX8" fmla="*/ 0 w 190333"/>
                <a:gd name="connsiteY8" fmla="*/ 37268 h 113135"/>
                <a:gd name="connsiteX0" fmla="*/ 0 w 190333"/>
                <a:gd name="connsiteY0" fmla="*/ 37268 h 113135"/>
                <a:gd name="connsiteX1" fmla="*/ 884 w 190333"/>
                <a:gd name="connsiteY1" fmla="*/ 90952 h 113135"/>
                <a:gd name="connsiteX2" fmla="*/ 41261 w 190333"/>
                <a:gd name="connsiteY2" fmla="*/ 83853 h 113135"/>
                <a:gd name="connsiteX3" fmla="*/ 62557 w 190333"/>
                <a:gd name="connsiteY3" fmla="*/ 106480 h 113135"/>
                <a:gd name="connsiteX4" fmla="*/ 114466 w 190333"/>
                <a:gd name="connsiteY4" fmla="*/ 113135 h 113135"/>
                <a:gd name="connsiteX5" fmla="*/ 173030 w 190333"/>
                <a:gd name="connsiteY5" fmla="*/ 90508 h 113135"/>
                <a:gd name="connsiteX6" fmla="*/ 190333 w 190333"/>
                <a:gd name="connsiteY6" fmla="*/ 73205 h 113135"/>
                <a:gd name="connsiteX7" fmla="*/ 139755 w 190333"/>
                <a:gd name="connsiteY7" fmla="*/ 0 h 113135"/>
                <a:gd name="connsiteX8" fmla="*/ 0 w 190333"/>
                <a:gd name="connsiteY8" fmla="*/ 37268 h 113135"/>
                <a:gd name="connsiteX0" fmla="*/ 0 w 190333"/>
                <a:gd name="connsiteY0" fmla="*/ 37268 h 113135"/>
                <a:gd name="connsiteX1" fmla="*/ 884 w 190333"/>
                <a:gd name="connsiteY1" fmla="*/ 90952 h 113135"/>
                <a:gd name="connsiteX2" fmla="*/ 33719 w 190333"/>
                <a:gd name="connsiteY2" fmla="*/ 101533 h 113135"/>
                <a:gd name="connsiteX3" fmla="*/ 62557 w 190333"/>
                <a:gd name="connsiteY3" fmla="*/ 106480 h 113135"/>
                <a:gd name="connsiteX4" fmla="*/ 114466 w 190333"/>
                <a:gd name="connsiteY4" fmla="*/ 113135 h 113135"/>
                <a:gd name="connsiteX5" fmla="*/ 173030 w 190333"/>
                <a:gd name="connsiteY5" fmla="*/ 90508 h 113135"/>
                <a:gd name="connsiteX6" fmla="*/ 190333 w 190333"/>
                <a:gd name="connsiteY6" fmla="*/ 73205 h 113135"/>
                <a:gd name="connsiteX7" fmla="*/ 139755 w 190333"/>
                <a:gd name="connsiteY7" fmla="*/ 0 h 113135"/>
                <a:gd name="connsiteX8" fmla="*/ 0 w 190333"/>
                <a:gd name="connsiteY8" fmla="*/ 37268 h 113135"/>
                <a:gd name="connsiteX0" fmla="*/ 0 w 190333"/>
                <a:gd name="connsiteY0" fmla="*/ 37268 h 113135"/>
                <a:gd name="connsiteX1" fmla="*/ 884 w 190333"/>
                <a:gd name="connsiteY1" fmla="*/ 90952 h 113135"/>
                <a:gd name="connsiteX2" fmla="*/ 33719 w 190333"/>
                <a:gd name="connsiteY2" fmla="*/ 101533 h 113135"/>
                <a:gd name="connsiteX3" fmla="*/ 72101 w 190333"/>
                <a:gd name="connsiteY3" fmla="*/ 110328 h 113135"/>
                <a:gd name="connsiteX4" fmla="*/ 114466 w 190333"/>
                <a:gd name="connsiteY4" fmla="*/ 113135 h 113135"/>
                <a:gd name="connsiteX5" fmla="*/ 173030 w 190333"/>
                <a:gd name="connsiteY5" fmla="*/ 90508 h 113135"/>
                <a:gd name="connsiteX6" fmla="*/ 190333 w 190333"/>
                <a:gd name="connsiteY6" fmla="*/ 73205 h 113135"/>
                <a:gd name="connsiteX7" fmla="*/ 139755 w 190333"/>
                <a:gd name="connsiteY7" fmla="*/ 0 h 113135"/>
                <a:gd name="connsiteX8" fmla="*/ 0 w 190333"/>
                <a:gd name="connsiteY8" fmla="*/ 37268 h 113135"/>
                <a:gd name="connsiteX0" fmla="*/ 0 w 202097"/>
                <a:gd name="connsiteY0" fmla="*/ 37268 h 113135"/>
                <a:gd name="connsiteX1" fmla="*/ 884 w 202097"/>
                <a:gd name="connsiteY1" fmla="*/ 90952 h 113135"/>
                <a:gd name="connsiteX2" fmla="*/ 33719 w 202097"/>
                <a:gd name="connsiteY2" fmla="*/ 101533 h 113135"/>
                <a:gd name="connsiteX3" fmla="*/ 72101 w 202097"/>
                <a:gd name="connsiteY3" fmla="*/ 110328 h 113135"/>
                <a:gd name="connsiteX4" fmla="*/ 114466 w 202097"/>
                <a:gd name="connsiteY4" fmla="*/ 113135 h 113135"/>
                <a:gd name="connsiteX5" fmla="*/ 173030 w 202097"/>
                <a:gd name="connsiteY5" fmla="*/ 90508 h 113135"/>
                <a:gd name="connsiteX6" fmla="*/ 202097 w 202097"/>
                <a:gd name="connsiteY6" fmla="*/ 82967 h 113135"/>
                <a:gd name="connsiteX7" fmla="*/ 139755 w 202097"/>
                <a:gd name="connsiteY7" fmla="*/ 0 h 113135"/>
                <a:gd name="connsiteX8" fmla="*/ 0 w 202097"/>
                <a:gd name="connsiteY8" fmla="*/ 37268 h 113135"/>
                <a:gd name="connsiteX0" fmla="*/ 0 w 202097"/>
                <a:gd name="connsiteY0" fmla="*/ 37268 h 114366"/>
                <a:gd name="connsiteX1" fmla="*/ 884 w 202097"/>
                <a:gd name="connsiteY1" fmla="*/ 90952 h 114366"/>
                <a:gd name="connsiteX2" fmla="*/ 33719 w 202097"/>
                <a:gd name="connsiteY2" fmla="*/ 101533 h 114366"/>
                <a:gd name="connsiteX3" fmla="*/ 72101 w 202097"/>
                <a:gd name="connsiteY3" fmla="*/ 110328 h 114366"/>
                <a:gd name="connsiteX4" fmla="*/ 114466 w 202097"/>
                <a:gd name="connsiteY4" fmla="*/ 113135 h 114366"/>
                <a:gd name="connsiteX5" fmla="*/ 173030 w 202097"/>
                <a:gd name="connsiteY5" fmla="*/ 90508 h 114366"/>
                <a:gd name="connsiteX6" fmla="*/ 202097 w 202097"/>
                <a:gd name="connsiteY6" fmla="*/ 82967 h 114366"/>
                <a:gd name="connsiteX7" fmla="*/ 139755 w 202097"/>
                <a:gd name="connsiteY7" fmla="*/ 0 h 114366"/>
                <a:gd name="connsiteX8" fmla="*/ 0 w 202097"/>
                <a:gd name="connsiteY8" fmla="*/ 37268 h 114366"/>
                <a:gd name="connsiteX0" fmla="*/ 0 w 202097"/>
                <a:gd name="connsiteY0" fmla="*/ 37268 h 116220"/>
                <a:gd name="connsiteX1" fmla="*/ 884 w 202097"/>
                <a:gd name="connsiteY1" fmla="*/ 90952 h 116220"/>
                <a:gd name="connsiteX2" fmla="*/ 33719 w 202097"/>
                <a:gd name="connsiteY2" fmla="*/ 101533 h 116220"/>
                <a:gd name="connsiteX3" fmla="*/ 72101 w 202097"/>
                <a:gd name="connsiteY3" fmla="*/ 110328 h 116220"/>
                <a:gd name="connsiteX4" fmla="*/ 114466 w 202097"/>
                <a:gd name="connsiteY4" fmla="*/ 113135 h 116220"/>
                <a:gd name="connsiteX5" fmla="*/ 173030 w 202097"/>
                <a:gd name="connsiteY5" fmla="*/ 90508 h 116220"/>
                <a:gd name="connsiteX6" fmla="*/ 202097 w 202097"/>
                <a:gd name="connsiteY6" fmla="*/ 82967 h 116220"/>
                <a:gd name="connsiteX7" fmla="*/ 139755 w 202097"/>
                <a:gd name="connsiteY7" fmla="*/ 0 h 116220"/>
                <a:gd name="connsiteX8" fmla="*/ 0 w 202097"/>
                <a:gd name="connsiteY8" fmla="*/ 37268 h 116220"/>
                <a:gd name="connsiteX0" fmla="*/ 0 w 203257"/>
                <a:gd name="connsiteY0" fmla="*/ 37268 h 116220"/>
                <a:gd name="connsiteX1" fmla="*/ 884 w 203257"/>
                <a:gd name="connsiteY1" fmla="*/ 90952 h 116220"/>
                <a:gd name="connsiteX2" fmla="*/ 33719 w 203257"/>
                <a:gd name="connsiteY2" fmla="*/ 101533 h 116220"/>
                <a:gd name="connsiteX3" fmla="*/ 72101 w 203257"/>
                <a:gd name="connsiteY3" fmla="*/ 110328 h 116220"/>
                <a:gd name="connsiteX4" fmla="*/ 114466 w 203257"/>
                <a:gd name="connsiteY4" fmla="*/ 113135 h 116220"/>
                <a:gd name="connsiteX5" fmla="*/ 173030 w 203257"/>
                <a:gd name="connsiteY5" fmla="*/ 90508 h 116220"/>
                <a:gd name="connsiteX6" fmla="*/ 202097 w 203257"/>
                <a:gd name="connsiteY6" fmla="*/ 82967 h 116220"/>
                <a:gd name="connsiteX7" fmla="*/ 139755 w 203257"/>
                <a:gd name="connsiteY7" fmla="*/ 0 h 116220"/>
                <a:gd name="connsiteX8" fmla="*/ 0 w 203257"/>
                <a:gd name="connsiteY8" fmla="*/ 37268 h 11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257" h="116220">
                  <a:moveTo>
                    <a:pt x="0" y="37268"/>
                  </a:moveTo>
                  <a:cubicBezTo>
                    <a:pt x="295" y="55163"/>
                    <a:pt x="589" y="73057"/>
                    <a:pt x="884" y="90952"/>
                  </a:cubicBezTo>
                  <a:lnTo>
                    <a:pt x="33719" y="101533"/>
                  </a:lnTo>
                  <a:cubicBezTo>
                    <a:pt x="45589" y="104762"/>
                    <a:pt x="58643" y="108394"/>
                    <a:pt x="72101" y="110328"/>
                  </a:cubicBezTo>
                  <a:cubicBezTo>
                    <a:pt x="85559" y="112262"/>
                    <a:pt x="94945" y="120677"/>
                    <a:pt x="114466" y="113135"/>
                  </a:cubicBezTo>
                  <a:lnTo>
                    <a:pt x="173030" y="90508"/>
                  </a:lnTo>
                  <a:cubicBezTo>
                    <a:pt x="192551" y="82966"/>
                    <a:pt x="207643" y="98052"/>
                    <a:pt x="202097" y="82967"/>
                  </a:cubicBezTo>
                  <a:lnTo>
                    <a:pt x="139755" y="0"/>
                  </a:lnTo>
                  <a:lnTo>
                    <a:pt x="0" y="3726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7" name="Freeform 116"/>
            <p:cNvSpPr>
              <a:spLocks noChangeAspect="1"/>
            </p:cNvSpPr>
            <p:nvPr/>
          </p:nvSpPr>
          <p:spPr>
            <a:xfrm>
              <a:off x="7048981" y="5640391"/>
              <a:ext cx="731998" cy="324031"/>
            </a:xfrm>
            <a:custGeom>
              <a:avLst/>
              <a:gdLst>
                <a:gd name="connsiteX0" fmla="*/ 14641 w 429915"/>
                <a:gd name="connsiteY0" fmla="*/ 21296 h 178355"/>
                <a:gd name="connsiteX1" fmla="*/ 0 w 429915"/>
                <a:gd name="connsiteY1" fmla="*/ 89178 h 178355"/>
                <a:gd name="connsiteX2" fmla="*/ 9317 w 429915"/>
                <a:gd name="connsiteY2" fmla="*/ 114467 h 178355"/>
                <a:gd name="connsiteX3" fmla="*/ 95832 w 429915"/>
                <a:gd name="connsiteY3" fmla="*/ 117129 h 178355"/>
                <a:gd name="connsiteX4" fmla="*/ 95832 w 429915"/>
                <a:gd name="connsiteY4" fmla="*/ 117129 h 178355"/>
                <a:gd name="connsiteX5" fmla="*/ 204975 w 429915"/>
                <a:gd name="connsiteY5" fmla="*/ 142418 h 178355"/>
                <a:gd name="connsiteX6" fmla="*/ 247567 w 429915"/>
                <a:gd name="connsiteY6" fmla="*/ 178355 h 178355"/>
                <a:gd name="connsiteX7" fmla="*/ 381998 w 429915"/>
                <a:gd name="connsiteY7" fmla="*/ 166376 h 178355"/>
                <a:gd name="connsiteX8" fmla="*/ 429915 w 429915"/>
                <a:gd name="connsiteY8" fmla="*/ 146411 h 178355"/>
                <a:gd name="connsiteX9" fmla="*/ 420598 w 429915"/>
                <a:gd name="connsiteY9" fmla="*/ 105150 h 178355"/>
                <a:gd name="connsiteX10" fmla="*/ 328758 w 429915"/>
                <a:gd name="connsiteY10" fmla="*/ 113136 h 178355"/>
                <a:gd name="connsiteX11" fmla="*/ 228933 w 429915"/>
                <a:gd name="connsiteY11" fmla="*/ 0 h 178355"/>
                <a:gd name="connsiteX12" fmla="*/ 187672 w 429915"/>
                <a:gd name="connsiteY12" fmla="*/ 19965 h 178355"/>
                <a:gd name="connsiteX13" fmla="*/ 143749 w 429915"/>
                <a:gd name="connsiteY13" fmla="*/ 41261 h 178355"/>
                <a:gd name="connsiteX14" fmla="*/ 89177 w 429915"/>
                <a:gd name="connsiteY14" fmla="*/ 43923 h 178355"/>
                <a:gd name="connsiteX15" fmla="*/ 14641 w 429915"/>
                <a:gd name="connsiteY15" fmla="*/ 21296 h 178355"/>
                <a:gd name="connsiteX0" fmla="*/ 14641 w 429915"/>
                <a:gd name="connsiteY0" fmla="*/ 21296 h 178355"/>
                <a:gd name="connsiteX1" fmla="*/ 0 w 429915"/>
                <a:gd name="connsiteY1" fmla="*/ 89178 h 178355"/>
                <a:gd name="connsiteX2" fmla="*/ 9317 w 429915"/>
                <a:gd name="connsiteY2" fmla="*/ 114467 h 178355"/>
                <a:gd name="connsiteX3" fmla="*/ 95832 w 429915"/>
                <a:gd name="connsiteY3" fmla="*/ 117129 h 178355"/>
                <a:gd name="connsiteX4" fmla="*/ 95832 w 429915"/>
                <a:gd name="connsiteY4" fmla="*/ 117129 h 178355"/>
                <a:gd name="connsiteX5" fmla="*/ 204975 w 429915"/>
                <a:gd name="connsiteY5" fmla="*/ 142418 h 178355"/>
                <a:gd name="connsiteX6" fmla="*/ 247567 w 429915"/>
                <a:gd name="connsiteY6" fmla="*/ 178355 h 178355"/>
                <a:gd name="connsiteX7" fmla="*/ 381998 w 429915"/>
                <a:gd name="connsiteY7" fmla="*/ 166376 h 178355"/>
                <a:gd name="connsiteX8" fmla="*/ 429915 w 429915"/>
                <a:gd name="connsiteY8" fmla="*/ 146411 h 178355"/>
                <a:gd name="connsiteX9" fmla="*/ 420598 w 429915"/>
                <a:gd name="connsiteY9" fmla="*/ 105150 h 178355"/>
                <a:gd name="connsiteX10" fmla="*/ 328758 w 429915"/>
                <a:gd name="connsiteY10" fmla="*/ 113136 h 178355"/>
                <a:gd name="connsiteX11" fmla="*/ 228933 w 429915"/>
                <a:gd name="connsiteY11" fmla="*/ 0 h 178355"/>
                <a:gd name="connsiteX12" fmla="*/ 187672 w 429915"/>
                <a:gd name="connsiteY12" fmla="*/ 19965 h 178355"/>
                <a:gd name="connsiteX13" fmla="*/ 143749 w 429915"/>
                <a:gd name="connsiteY13" fmla="*/ 41261 h 178355"/>
                <a:gd name="connsiteX14" fmla="*/ 89177 w 429915"/>
                <a:gd name="connsiteY14" fmla="*/ 43923 h 178355"/>
                <a:gd name="connsiteX15" fmla="*/ 14641 w 429915"/>
                <a:gd name="connsiteY15" fmla="*/ 21296 h 178355"/>
                <a:gd name="connsiteX0" fmla="*/ 14641 w 429915"/>
                <a:gd name="connsiteY0" fmla="*/ 21296 h 178355"/>
                <a:gd name="connsiteX1" fmla="*/ 0 w 429915"/>
                <a:gd name="connsiteY1" fmla="*/ 89178 h 178355"/>
                <a:gd name="connsiteX2" fmla="*/ 9317 w 429915"/>
                <a:gd name="connsiteY2" fmla="*/ 114467 h 178355"/>
                <a:gd name="connsiteX3" fmla="*/ 95832 w 429915"/>
                <a:gd name="connsiteY3" fmla="*/ 117129 h 178355"/>
                <a:gd name="connsiteX4" fmla="*/ 95832 w 429915"/>
                <a:gd name="connsiteY4" fmla="*/ 117129 h 178355"/>
                <a:gd name="connsiteX5" fmla="*/ 204975 w 429915"/>
                <a:gd name="connsiteY5" fmla="*/ 142418 h 178355"/>
                <a:gd name="connsiteX6" fmla="*/ 247567 w 429915"/>
                <a:gd name="connsiteY6" fmla="*/ 178355 h 178355"/>
                <a:gd name="connsiteX7" fmla="*/ 381998 w 429915"/>
                <a:gd name="connsiteY7" fmla="*/ 166376 h 178355"/>
                <a:gd name="connsiteX8" fmla="*/ 429915 w 429915"/>
                <a:gd name="connsiteY8" fmla="*/ 146411 h 178355"/>
                <a:gd name="connsiteX9" fmla="*/ 420598 w 429915"/>
                <a:gd name="connsiteY9" fmla="*/ 105150 h 178355"/>
                <a:gd name="connsiteX10" fmla="*/ 328758 w 429915"/>
                <a:gd name="connsiteY10" fmla="*/ 113136 h 178355"/>
                <a:gd name="connsiteX11" fmla="*/ 228933 w 429915"/>
                <a:gd name="connsiteY11" fmla="*/ 0 h 178355"/>
                <a:gd name="connsiteX12" fmla="*/ 187672 w 429915"/>
                <a:gd name="connsiteY12" fmla="*/ 19965 h 178355"/>
                <a:gd name="connsiteX13" fmla="*/ 143749 w 429915"/>
                <a:gd name="connsiteY13" fmla="*/ 41261 h 178355"/>
                <a:gd name="connsiteX14" fmla="*/ 89177 w 429915"/>
                <a:gd name="connsiteY14" fmla="*/ 43923 h 178355"/>
                <a:gd name="connsiteX15" fmla="*/ 14641 w 429915"/>
                <a:gd name="connsiteY15" fmla="*/ 21296 h 178355"/>
                <a:gd name="connsiteX0" fmla="*/ 14641 w 429915"/>
                <a:gd name="connsiteY0" fmla="*/ 25848 h 182907"/>
                <a:gd name="connsiteX1" fmla="*/ 0 w 429915"/>
                <a:gd name="connsiteY1" fmla="*/ 93730 h 182907"/>
                <a:gd name="connsiteX2" fmla="*/ 9317 w 429915"/>
                <a:gd name="connsiteY2" fmla="*/ 119019 h 182907"/>
                <a:gd name="connsiteX3" fmla="*/ 95832 w 429915"/>
                <a:gd name="connsiteY3" fmla="*/ 121681 h 182907"/>
                <a:gd name="connsiteX4" fmla="*/ 95832 w 429915"/>
                <a:gd name="connsiteY4" fmla="*/ 121681 h 182907"/>
                <a:gd name="connsiteX5" fmla="*/ 204975 w 429915"/>
                <a:gd name="connsiteY5" fmla="*/ 146970 h 182907"/>
                <a:gd name="connsiteX6" fmla="*/ 247567 w 429915"/>
                <a:gd name="connsiteY6" fmla="*/ 182907 h 182907"/>
                <a:gd name="connsiteX7" fmla="*/ 381998 w 429915"/>
                <a:gd name="connsiteY7" fmla="*/ 170928 h 182907"/>
                <a:gd name="connsiteX8" fmla="*/ 429915 w 429915"/>
                <a:gd name="connsiteY8" fmla="*/ 150963 h 182907"/>
                <a:gd name="connsiteX9" fmla="*/ 420598 w 429915"/>
                <a:gd name="connsiteY9" fmla="*/ 109702 h 182907"/>
                <a:gd name="connsiteX10" fmla="*/ 328758 w 429915"/>
                <a:gd name="connsiteY10" fmla="*/ 117688 h 182907"/>
                <a:gd name="connsiteX11" fmla="*/ 228933 w 429915"/>
                <a:gd name="connsiteY11" fmla="*/ 4552 h 182907"/>
                <a:gd name="connsiteX12" fmla="*/ 187672 w 429915"/>
                <a:gd name="connsiteY12" fmla="*/ 24517 h 182907"/>
                <a:gd name="connsiteX13" fmla="*/ 143749 w 429915"/>
                <a:gd name="connsiteY13" fmla="*/ 45813 h 182907"/>
                <a:gd name="connsiteX14" fmla="*/ 89177 w 429915"/>
                <a:gd name="connsiteY14" fmla="*/ 48475 h 182907"/>
                <a:gd name="connsiteX15" fmla="*/ 14641 w 429915"/>
                <a:gd name="connsiteY15" fmla="*/ 25848 h 182907"/>
                <a:gd name="connsiteX0" fmla="*/ 14641 w 429915"/>
                <a:gd name="connsiteY0" fmla="*/ 25848 h 182907"/>
                <a:gd name="connsiteX1" fmla="*/ 0 w 429915"/>
                <a:gd name="connsiteY1" fmla="*/ 93730 h 182907"/>
                <a:gd name="connsiteX2" fmla="*/ 9317 w 429915"/>
                <a:gd name="connsiteY2" fmla="*/ 119019 h 182907"/>
                <a:gd name="connsiteX3" fmla="*/ 95832 w 429915"/>
                <a:gd name="connsiteY3" fmla="*/ 121681 h 182907"/>
                <a:gd name="connsiteX4" fmla="*/ 95832 w 429915"/>
                <a:gd name="connsiteY4" fmla="*/ 121681 h 182907"/>
                <a:gd name="connsiteX5" fmla="*/ 204975 w 429915"/>
                <a:gd name="connsiteY5" fmla="*/ 146970 h 182907"/>
                <a:gd name="connsiteX6" fmla="*/ 247567 w 429915"/>
                <a:gd name="connsiteY6" fmla="*/ 182907 h 182907"/>
                <a:gd name="connsiteX7" fmla="*/ 381998 w 429915"/>
                <a:gd name="connsiteY7" fmla="*/ 170928 h 182907"/>
                <a:gd name="connsiteX8" fmla="*/ 429915 w 429915"/>
                <a:gd name="connsiteY8" fmla="*/ 150963 h 182907"/>
                <a:gd name="connsiteX9" fmla="*/ 420598 w 429915"/>
                <a:gd name="connsiteY9" fmla="*/ 109702 h 182907"/>
                <a:gd name="connsiteX10" fmla="*/ 328758 w 429915"/>
                <a:gd name="connsiteY10" fmla="*/ 117688 h 182907"/>
                <a:gd name="connsiteX11" fmla="*/ 228933 w 429915"/>
                <a:gd name="connsiteY11" fmla="*/ 4552 h 182907"/>
                <a:gd name="connsiteX12" fmla="*/ 187672 w 429915"/>
                <a:gd name="connsiteY12" fmla="*/ 24517 h 182907"/>
                <a:gd name="connsiteX13" fmla="*/ 143749 w 429915"/>
                <a:gd name="connsiteY13" fmla="*/ 45813 h 182907"/>
                <a:gd name="connsiteX14" fmla="*/ 89177 w 429915"/>
                <a:gd name="connsiteY14" fmla="*/ 48475 h 182907"/>
                <a:gd name="connsiteX15" fmla="*/ 14641 w 429915"/>
                <a:gd name="connsiteY15" fmla="*/ 25848 h 182907"/>
                <a:gd name="connsiteX0" fmla="*/ 14641 w 434271"/>
                <a:gd name="connsiteY0" fmla="*/ 25848 h 182907"/>
                <a:gd name="connsiteX1" fmla="*/ 0 w 434271"/>
                <a:gd name="connsiteY1" fmla="*/ 93730 h 182907"/>
                <a:gd name="connsiteX2" fmla="*/ 9317 w 434271"/>
                <a:gd name="connsiteY2" fmla="*/ 119019 h 182907"/>
                <a:gd name="connsiteX3" fmla="*/ 95832 w 434271"/>
                <a:gd name="connsiteY3" fmla="*/ 121681 h 182907"/>
                <a:gd name="connsiteX4" fmla="*/ 95832 w 434271"/>
                <a:gd name="connsiteY4" fmla="*/ 121681 h 182907"/>
                <a:gd name="connsiteX5" fmla="*/ 204975 w 434271"/>
                <a:gd name="connsiteY5" fmla="*/ 146970 h 182907"/>
                <a:gd name="connsiteX6" fmla="*/ 247567 w 434271"/>
                <a:gd name="connsiteY6" fmla="*/ 182907 h 182907"/>
                <a:gd name="connsiteX7" fmla="*/ 381998 w 434271"/>
                <a:gd name="connsiteY7" fmla="*/ 170928 h 182907"/>
                <a:gd name="connsiteX8" fmla="*/ 429915 w 434271"/>
                <a:gd name="connsiteY8" fmla="*/ 150963 h 182907"/>
                <a:gd name="connsiteX9" fmla="*/ 420598 w 434271"/>
                <a:gd name="connsiteY9" fmla="*/ 109702 h 182907"/>
                <a:gd name="connsiteX10" fmla="*/ 328758 w 434271"/>
                <a:gd name="connsiteY10" fmla="*/ 117688 h 182907"/>
                <a:gd name="connsiteX11" fmla="*/ 228933 w 434271"/>
                <a:gd name="connsiteY11" fmla="*/ 4552 h 182907"/>
                <a:gd name="connsiteX12" fmla="*/ 187672 w 434271"/>
                <a:gd name="connsiteY12" fmla="*/ 24517 h 182907"/>
                <a:gd name="connsiteX13" fmla="*/ 143749 w 434271"/>
                <a:gd name="connsiteY13" fmla="*/ 45813 h 182907"/>
                <a:gd name="connsiteX14" fmla="*/ 89177 w 434271"/>
                <a:gd name="connsiteY14" fmla="*/ 48475 h 182907"/>
                <a:gd name="connsiteX15" fmla="*/ 14641 w 434271"/>
                <a:gd name="connsiteY15" fmla="*/ 25848 h 182907"/>
                <a:gd name="connsiteX0" fmla="*/ 14641 w 434271"/>
                <a:gd name="connsiteY0" fmla="*/ 25848 h 182907"/>
                <a:gd name="connsiteX1" fmla="*/ 0 w 434271"/>
                <a:gd name="connsiteY1" fmla="*/ 93730 h 182907"/>
                <a:gd name="connsiteX2" fmla="*/ 9317 w 434271"/>
                <a:gd name="connsiteY2" fmla="*/ 119019 h 182907"/>
                <a:gd name="connsiteX3" fmla="*/ 95832 w 434271"/>
                <a:gd name="connsiteY3" fmla="*/ 121681 h 182907"/>
                <a:gd name="connsiteX4" fmla="*/ 95832 w 434271"/>
                <a:gd name="connsiteY4" fmla="*/ 121681 h 182907"/>
                <a:gd name="connsiteX5" fmla="*/ 204975 w 434271"/>
                <a:gd name="connsiteY5" fmla="*/ 146970 h 182907"/>
                <a:gd name="connsiteX6" fmla="*/ 247567 w 434271"/>
                <a:gd name="connsiteY6" fmla="*/ 182907 h 182907"/>
                <a:gd name="connsiteX7" fmla="*/ 381998 w 434271"/>
                <a:gd name="connsiteY7" fmla="*/ 170928 h 182907"/>
                <a:gd name="connsiteX8" fmla="*/ 429915 w 434271"/>
                <a:gd name="connsiteY8" fmla="*/ 150963 h 182907"/>
                <a:gd name="connsiteX9" fmla="*/ 420598 w 434271"/>
                <a:gd name="connsiteY9" fmla="*/ 109702 h 182907"/>
                <a:gd name="connsiteX10" fmla="*/ 328758 w 434271"/>
                <a:gd name="connsiteY10" fmla="*/ 117688 h 182907"/>
                <a:gd name="connsiteX11" fmla="*/ 228933 w 434271"/>
                <a:gd name="connsiteY11" fmla="*/ 4552 h 182907"/>
                <a:gd name="connsiteX12" fmla="*/ 187672 w 434271"/>
                <a:gd name="connsiteY12" fmla="*/ 24517 h 182907"/>
                <a:gd name="connsiteX13" fmla="*/ 143749 w 434271"/>
                <a:gd name="connsiteY13" fmla="*/ 45813 h 182907"/>
                <a:gd name="connsiteX14" fmla="*/ 89177 w 434271"/>
                <a:gd name="connsiteY14" fmla="*/ 48475 h 182907"/>
                <a:gd name="connsiteX15" fmla="*/ 14641 w 434271"/>
                <a:gd name="connsiteY15" fmla="*/ 25848 h 18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4271" h="182907">
                  <a:moveTo>
                    <a:pt x="14641" y="25848"/>
                  </a:moveTo>
                  <a:lnTo>
                    <a:pt x="0" y="93730"/>
                  </a:lnTo>
                  <a:lnTo>
                    <a:pt x="9317" y="119019"/>
                  </a:lnTo>
                  <a:lnTo>
                    <a:pt x="95832" y="121681"/>
                  </a:lnTo>
                  <a:lnTo>
                    <a:pt x="95832" y="121681"/>
                  </a:lnTo>
                  <a:lnTo>
                    <a:pt x="204975" y="146970"/>
                  </a:lnTo>
                  <a:lnTo>
                    <a:pt x="247567" y="182907"/>
                  </a:lnTo>
                  <a:lnTo>
                    <a:pt x="381998" y="170928"/>
                  </a:lnTo>
                  <a:cubicBezTo>
                    <a:pt x="412389" y="165604"/>
                    <a:pt x="423482" y="161167"/>
                    <a:pt x="429915" y="150963"/>
                  </a:cubicBezTo>
                  <a:cubicBezTo>
                    <a:pt x="436348" y="140759"/>
                    <a:pt x="437458" y="115248"/>
                    <a:pt x="420598" y="109702"/>
                  </a:cubicBezTo>
                  <a:cubicBezTo>
                    <a:pt x="403739" y="104156"/>
                    <a:pt x="360702" y="135213"/>
                    <a:pt x="328758" y="117688"/>
                  </a:cubicBezTo>
                  <a:cubicBezTo>
                    <a:pt x="296814" y="100163"/>
                    <a:pt x="252447" y="20080"/>
                    <a:pt x="228933" y="4552"/>
                  </a:cubicBezTo>
                  <a:cubicBezTo>
                    <a:pt x="205419" y="-10976"/>
                    <a:pt x="201869" y="17640"/>
                    <a:pt x="187672" y="24517"/>
                  </a:cubicBezTo>
                  <a:cubicBezTo>
                    <a:pt x="173475" y="31394"/>
                    <a:pt x="160165" y="41820"/>
                    <a:pt x="143749" y="45813"/>
                  </a:cubicBezTo>
                  <a:cubicBezTo>
                    <a:pt x="127333" y="49806"/>
                    <a:pt x="110695" y="51802"/>
                    <a:pt x="89177" y="48475"/>
                  </a:cubicBezTo>
                  <a:cubicBezTo>
                    <a:pt x="67659" y="45148"/>
                    <a:pt x="29504" y="18306"/>
                    <a:pt x="14641" y="25848"/>
                  </a:cubicBezTo>
                  <a:close/>
                </a:path>
              </a:pathLst>
            </a:cu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8" name="Freeform 117"/>
            <p:cNvSpPr>
              <a:spLocks noChangeAspect="1"/>
            </p:cNvSpPr>
            <p:nvPr/>
          </p:nvSpPr>
          <p:spPr>
            <a:xfrm>
              <a:off x="7042251" y="5846524"/>
              <a:ext cx="717925" cy="146193"/>
            </a:xfrm>
            <a:custGeom>
              <a:avLst/>
              <a:gdLst>
                <a:gd name="connsiteX0" fmla="*/ 0 w 425922"/>
                <a:gd name="connsiteY0" fmla="*/ 3993 h 82522"/>
                <a:gd name="connsiteX1" fmla="*/ 93170 w 425922"/>
                <a:gd name="connsiteY1" fmla="*/ 67881 h 82522"/>
                <a:gd name="connsiteX2" fmla="*/ 159721 w 425922"/>
                <a:gd name="connsiteY2" fmla="*/ 67881 h 82522"/>
                <a:gd name="connsiteX3" fmla="*/ 187672 w 425922"/>
                <a:gd name="connsiteY3" fmla="*/ 43923 h 82522"/>
                <a:gd name="connsiteX4" fmla="*/ 216954 w 425922"/>
                <a:gd name="connsiteY4" fmla="*/ 78529 h 82522"/>
                <a:gd name="connsiteX5" fmla="*/ 351385 w 425922"/>
                <a:gd name="connsiteY5" fmla="*/ 82522 h 82522"/>
                <a:gd name="connsiteX6" fmla="*/ 387322 w 425922"/>
                <a:gd name="connsiteY6" fmla="*/ 71874 h 82522"/>
                <a:gd name="connsiteX7" fmla="*/ 425922 w 425922"/>
                <a:gd name="connsiteY7" fmla="*/ 37268 h 82522"/>
                <a:gd name="connsiteX8" fmla="*/ 288828 w 425922"/>
                <a:gd name="connsiteY8" fmla="*/ 57233 h 82522"/>
                <a:gd name="connsiteX9" fmla="*/ 258215 w 425922"/>
                <a:gd name="connsiteY9" fmla="*/ 57233 h 82522"/>
                <a:gd name="connsiteX10" fmla="*/ 208968 w 425922"/>
                <a:gd name="connsiteY10" fmla="*/ 23958 h 82522"/>
                <a:gd name="connsiteX11" fmla="*/ 101156 w 425922"/>
                <a:gd name="connsiteY11" fmla="*/ 0 h 82522"/>
                <a:gd name="connsiteX12" fmla="*/ 0 w 425922"/>
                <a:gd name="connsiteY12" fmla="*/ 3993 h 82522"/>
                <a:gd name="connsiteX0" fmla="*/ 0 w 425922"/>
                <a:gd name="connsiteY0" fmla="*/ 3993 h 82522"/>
                <a:gd name="connsiteX1" fmla="*/ 1331 w 425922"/>
                <a:gd name="connsiteY1" fmla="*/ 50578 h 82522"/>
                <a:gd name="connsiteX2" fmla="*/ 159721 w 425922"/>
                <a:gd name="connsiteY2" fmla="*/ 67881 h 82522"/>
                <a:gd name="connsiteX3" fmla="*/ 187672 w 425922"/>
                <a:gd name="connsiteY3" fmla="*/ 43923 h 82522"/>
                <a:gd name="connsiteX4" fmla="*/ 216954 w 425922"/>
                <a:gd name="connsiteY4" fmla="*/ 78529 h 82522"/>
                <a:gd name="connsiteX5" fmla="*/ 351385 w 425922"/>
                <a:gd name="connsiteY5" fmla="*/ 82522 h 82522"/>
                <a:gd name="connsiteX6" fmla="*/ 387322 w 425922"/>
                <a:gd name="connsiteY6" fmla="*/ 71874 h 82522"/>
                <a:gd name="connsiteX7" fmla="*/ 425922 w 425922"/>
                <a:gd name="connsiteY7" fmla="*/ 37268 h 82522"/>
                <a:gd name="connsiteX8" fmla="*/ 288828 w 425922"/>
                <a:gd name="connsiteY8" fmla="*/ 57233 h 82522"/>
                <a:gd name="connsiteX9" fmla="*/ 258215 w 425922"/>
                <a:gd name="connsiteY9" fmla="*/ 57233 h 82522"/>
                <a:gd name="connsiteX10" fmla="*/ 208968 w 425922"/>
                <a:gd name="connsiteY10" fmla="*/ 23958 h 82522"/>
                <a:gd name="connsiteX11" fmla="*/ 101156 w 425922"/>
                <a:gd name="connsiteY11" fmla="*/ 0 h 82522"/>
                <a:gd name="connsiteX12" fmla="*/ 0 w 425922"/>
                <a:gd name="connsiteY12" fmla="*/ 3993 h 8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922" h="82522">
                  <a:moveTo>
                    <a:pt x="0" y="3993"/>
                  </a:moveTo>
                  <a:cubicBezTo>
                    <a:pt x="444" y="19521"/>
                    <a:pt x="887" y="35050"/>
                    <a:pt x="1331" y="50578"/>
                  </a:cubicBezTo>
                  <a:lnTo>
                    <a:pt x="159721" y="67881"/>
                  </a:lnTo>
                  <a:lnTo>
                    <a:pt x="187672" y="43923"/>
                  </a:lnTo>
                  <a:lnTo>
                    <a:pt x="216954" y="78529"/>
                  </a:lnTo>
                  <a:lnTo>
                    <a:pt x="351385" y="82522"/>
                  </a:lnTo>
                  <a:lnTo>
                    <a:pt x="387322" y="71874"/>
                  </a:lnTo>
                  <a:lnTo>
                    <a:pt x="425922" y="37268"/>
                  </a:lnTo>
                  <a:lnTo>
                    <a:pt x="288828" y="57233"/>
                  </a:lnTo>
                  <a:lnTo>
                    <a:pt x="258215" y="57233"/>
                  </a:lnTo>
                  <a:lnTo>
                    <a:pt x="208968" y="23958"/>
                  </a:lnTo>
                  <a:lnTo>
                    <a:pt x="101156" y="0"/>
                  </a:lnTo>
                  <a:lnTo>
                    <a:pt x="0" y="3993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sp>
          <p:nvSpPr>
            <p:cNvPr id="119" name="Freeform 118"/>
            <p:cNvSpPr>
              <a:spLocks noChangeAspect="1"/>
            </p:cNvSpPr>
            <p:nvPr/>
          </p:nvSpPr>
          <p:spPr>
            <a:xfrm>
              <a:off x="4026073" y="4073642"/>
              <a:ext cx="325593" cy="305274"/>
            </a:xfrm>
            <a:custGeom>
              <a:avLst/>
              <a:gdLst>
                <a:gd name="connsiteX0" fmla="*/ 119512 w 193164"/>
                <a:gd name="connsiteY0" fmla="*/ 0 h 172319"/>
                <a:gd name="connsiteX1" fmla="*/ 52808 w 193164"/>
                <a:gd name="connsiteY1" fmla="*/ 18066 h 172319"/>
                <a:gd name="connsiteX2" fmla="*/ 16676 w 193164"/>
                <a:gd name="connsiteY2" fmla="*/ 26404 h 172319"/>
                <a:gd name="connsiteX3" fmla="*/ 0 w 193164"/>
                <a:gd name="connsiteY3" fmla="*/ 77822 h 172319"/>
                <a:gd name="connsiteX4" fmla="*/ 18066 w 193164"/>
                <a:gd name="connsiteY4" fmla="*/ 125070 h 172319"/>
                <a:gd name="connsiteX5" fmla="*/ 27794 w 193164"/>
                <a:gd name="connsiteY5" fmla="*/ 159812 h 172319"/>
                <a:gd name="connsiteX6" fmla="*/ 79211 w 193164"/>
                <a:gd name="connsiteY6" fmla="*/ 144525 h 172319"/>
                <a:gd name="connsiteX7" fmla="*/ 137577 w 193164"/>
                <a:gd name="connsiteY7" fmla="*/ 172319 h 172319"/>
                <a:gd name="connsiteX8" fmla="*/ 193164 w 193164"/>
                <a:gd name="connsiteY8" fmla="*/ 51418 h 172319"/>
                <a:gd name="connsiteX9" fmla="*/ 165370 w 193164"/>
                <a:gd name="connsiteY9" fmla="*/ 43080 h 172319"/>
                <a:gd name="connsiteX10" fmla="*/ 119512 w 193164"/>
                <a:gd name="connsiteY10" fmla="*/ 0 h 17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3164" h="172319">
                  <a:moveTo>
                    <a:pt x="119512" y="0"/>
                  </a:moveTo>
                  <a:lnTo>
                    <a:pt x="52808" y="18066"/>
                  </a:lnTo>
                  <a:lnTo>
                    <a:pt x="16676" y="26404"/>
                  </a:lnTo>
                  <a:lnTo>
                    <a:pt x="0" y="77822"/>
                  </a:lnTo>
                  <a:lnTo>
                    <a:pt x="18066" y="125070"/>
                  </a:lnTo>
                  <a:lnTo>
                    <a:pt x="27794" y="159812"/>
                  </a:lnTo>
                  <a:lnTo>
                    <a:pt x="79211" y="144525"/>
                  </a:lnTo>
                  <a:lnTo>
                    <a:pt x="137577" y="172319"/>
                  </a:lnTo>
                  <a:lnTo>
                    <a:pt x="193164" y="51418"/>
                  </a:lnTo>
                  <a:lnTo>
                    <a:pt x="165370" y="43080"/>
                  </a:lnTo>
                  <a:lnTo>
                    <a:pt x="11951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/>
            </a:p>
          </p:txBody>
        </p:sp>
        <p:grpSp>
          <p:nvGrpSpPr>
            <p:cNvPr id="74" name="Group 73"/>
            <p:cNvGrpSpPr/>
            <p:nvPr/>
          </p:nvGrpSpPr>
          <p:grpSpPr>
            <a:xfrm rot="10800000">
              <a:off x="3088127" y="2473340"/>
              <a:ext cx="2101780" cy="127567"/>
              <a:chOff x="6312024" y="4005064"/>
              <a:chExt cx="1664017" cy="72008"/>
            </a:xfrm>
          </p:grpSpPr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>
                <a:off x="6312024" y="4005064"/>
                <a:ext cx="72008" cy="72008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200"/>
              </a:p>
            </p:txBody>
          </p:sp>
          <p:cxnSp>
            <p:nvCxnSpPr>
              <p:cNvPr id="106" name="Straight Arrow Connector 105"/>
              <p:cNvCxnSpPr>
                <a:cxnSpLocks noChangeAspect="1"/>
                <a:endCxn id="78" idx="3"/>
              </p:cNvCxnSpPr>
              <p:nvPr/>
            </p:nvCxnSpPr>
            <p:spPr>
              <a:xfrm rot="10800000" flipH="1" flipV="1">
                <a:off x="6352000" y="4041067"/>
                <a:ext cx="1624041" cy="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 rot="10800000">
              <a:off x="3087339" y="4386838"/>
              <a:ext cx="1822977" cy="127567"/>
              <a:chOff x="6312024" y="4005064"/>
              <a:chExt cx="1443283" cy="72008"/>
            </a:xfrm>
          </p:grpSpPr>
          <p:sp>
            <p:nvSpPr>
              <p:cNvPr id="103" name="Oval 102"/>
              <p:cNvSpPr>
                <a:spLocks noChangeAspect="1"/>
              </p:cNvSpPr>
              <p:nvPr/>
            </p:nvSpPr>
            <p:spPr>
              <a:xfrm>
                <a:off x="6312024" y="4005064"/>
                <a:ext cx="72008" cy="72008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3200"/>
              </a:p>
            </p:txBody>
          </p:sp>
          <p:cxnSp>
            <p:nvCxnSpPr>
              <p:cNvPr id="104" name="Straight Arrow Connector 103"/>
              <p:cNvCxnSpPr>
                <a:cxnSpLocks noChangeAspect="1"/>
                <a:endCxn id="77" idx="3"/>
              </p:cNvCxnSpPr>
              <p:nvPr/>
            </p:nvCxnSpPr>
            <p:spPr>
              <a:xfrm rot="10800000" flipH="1">
                <a:off x="6352002" y="4039392"/>
                <a:ext cx="1403305" cy="1676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6208574" y="1124518"/>
              <a:ext cx="5133607" cy="4349975"/>
              <a:chOff x="6088493" y="2104126"/>
              <a:chExt cx="2784716" cy="2455448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6088493" y="3225542"/>
                <a:ext cx="1493860" cy="72008"/>
                <a:chOff x="6312024" y="4005064"/>
                <a:chExt cx="2095251" cy="72008"/>
              </a:xfrm>
            </p:grpSpPr>
            <p:sp>
              <p:nvSpPr>
                <p:cNvPr id="101" name="Oval 100"/>
                <p:cNvSpPr>
                  <a:spLocks noChangeAspect="1"/>
                </p:cNvSpPr>
                <p:nvPr/>
              </p:nvSpPr>
              <p:spPr>
                <a:xfrm>
                  <a:off x="6312024" y="4005064"/>
                  <a:ext cx="72008" cy="72008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3200"/>
                </a:p>
              </p:txBody>
            </p:sp>
            <p:cxnSp>
              <p:nvCxnSpPr>
                <p:cNvPr id="102" name="Straight Arrow Connector 101"/>
                <p:cNvCxnSpPr>
                  <a:cxnSpLocks noChangeAspect="1"/>
                  <a:endCxn id="87" idx="1"/>
                </p:cNvCxnSpPr>
                <p:nvPr/>
              </p:nvCxnSpPr>
              <p:spPr>
                <a:xfrm>
                  <a:off x="6352020" y="4041068"/>
                  <a:ext cx="2055255" cy="0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/>
              <p:cNvGrpSpPr/>
              <p:nvPr/>
            </p:nvGrpSpPr>
            <p:grpSpPr>
              <a:xfrm>
                <a:off x="6444067" y="4027799"/>
                <a:ext cx="1138287" cy="72008"/>
                <a:chOff x="6312024" y="4005064"/>
                <a:chExt cx="1596532" cy="72008"/>
              </a:xfrm>
            </p:grpSpPr>
            <p:sp>
              <p:nvSpPr>
                <p:cNvPr id="99" name="Oval 98"/>
                <p:cNvSpPr>
                  <a:spLocks noChangeAspect="1"/>
                </p:cNvSpPr>
                <p:nvPr/>
              </p:nvSpPr>
              <p:spPr>
                <a:xfrm>
                  <a:off x="6312024" y="4005064"/>
                  <a:ext cx="72008" cy="72008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3200"/>
                </a:p>
              </p:txBody>
            </p:sp>
            <p:cxnSp>
              <p:nvCxnSpPr>
                <p:cNvPr id="100" name="Straight Arrow Connector 99"/>
                <p:cNvCxnSpPr>
                  <a:cxnSpLocks noChangeAspect="1"/>
                  <a:endCxn id="89" idx="1"/>
                </p:cNvCxnSpPr>
                <p:nvPr/>
              </p:nvCxnSpPr>
              <p:spPr>
                <a:xfrm>
                  <a:off x="6352020" y="4041068"/>
                  <a:ext cx="1556536" cy="1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80"/>
              <p:cNvGrpSpPr/>
              <p:nvPr/>
            </p:nvGrpSpPr>
            <p:grpSpPr>
              <a:xfrm>
                <a:off x="6499203" y="4377670"/>
                <a:ext cx="1083153" cy="72008"/>
                <a:chOff x="6312024" y="4005064"/>
                <a:chExt cx="1519206" cy="72008"/>
              </a:xfrm>
            </p:grpSpPr>
            <p:sp>
              <p:nvSpPr>
                <p:cNvPr id="97" name="Oval 96"/>
                <p:cNvSpPr>
                  <a:spLocks noChangeAspect="1"/>
                </p:cNvSpPr>
                <p:nvPr/>
              </p:nvSpPr>
              <p:spPr>
                <a:xfrm>
                  <a:off x="6312024" y="4005064"/>
                  <a:ext cx="72008" cy="72008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3200"/>
                </a:p>
              </p:txBody>
            </p:sp>
            <p:cxnSp>
              <p:nvCxnSpPr>
                <p:cNvPr id="98" name="Straight Arrow Connector 97"/>
                <p:cNvCxnSpPr>
                  <a:cxnSpLocks noChangeAspect="1"/>
                  <a:endCxn id="90" idx="1"/>
                </p:cNvCxnSpPr>
                <p:nvPr/>
              </p:nvCxnSpPr>
              <p:spPr>
                <a:xfrm flipV="1">
                  <a:off x="6352020" y="4037661"/>
                  <a:ext cx="1479210" cy="3408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" name="Group 81"/>
              <p:cNvGrpSpPr/>
              <p:nvPr/>
            </p:nvGrpSpPr>
            <p:grpSpPr>
              <a:xfrm>
                <a:off x="6225531" y="2217430"/>
                <a:ext cx="1356822" cy="72008"/>
                <a:chOff x="6312024" y="4005064"/>
                <a:chExt cx="1903046" cy="72008"/>
              </a:xfrm>
            </p:grpSpPr>
            <p:sp>
              <p:nvSpPr>
                <p:cNvPr id="95" name="Oval 94"/>
                <p:cNvSpPr>
                  <a:spLocks noChangeAspect="1"/>
                </p:cNvSpPr>
                <p:nvPr/>
              </p:nvSpPr>
              <p:spPr>
                <a:xfrm>
                  <a:off x="6312024" y="4005064"/>
                  <a:ext cx="72008" cy="72008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3200"/>
                </a:p>
              </p:txBody>
            </p:sp>
            <p:cxnSp>
              <p:nvCxnSpPr>
                <p:cNvPr id="96" name="Straight Arrow Connector 95"/>
                <p:cNvCxnSpPr>
                  <a:cxnSpLocks noChangeAspect="1"/>
                  <a:endCxn id="85" idx="1"/>
                </p:cNvCxnSpPr>
                <p:nvPr/>
              </p:nvCxnSpPr>
              <p:spPr>
                <a:xfrm>
                  <a:off x="6352020" y="4041068"/>
                  <a:ext cx="1863050" cy="0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Group 82"/>
              <p:cNvGrpSpPr/>
              <p:nvPr/>
            </p:nvGrpSpPr>
            <p:grpSpPr>
              <a:xfrm>
                <a:off x="6122855" y="2865502"/>
                <a:ext cx="1459498" cy="72008"/>
                <a:chOff x="6312024" y="4005064"/>
                <a:chExt cx="2047056" cy="72008"/>
              </a:xfrm>
            </p:grpSpPr>
            <p:sp>
              <p:nvSpPr>
                <p:cNvPr id="93" name="Oval 92"/>
                <p:cNvSpPr>
                  <a:spLocks noChangeAspect="1"/>
                </p:cNvSpPr>
                <p:nvPr/>
              </p:nvSpPr>
              <p:spPr>
                <a:xfrm>
                  <a:off x="6312024" y="4005064"/>
                  <a:ext cx="72008" cy="72008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3200"/>
                </a:p>
              </p:txBody>
            </p:sp>
            <p:cxnSp>
              <p:nvCxnSpPr>
                <p:cNvPr id="94" name="Straight Arrow Connector 93"/>
                <p:cNvCxnSpPr>
                  <a:cxnSpLocks noChangeAspect="1"/>
                  <a:endCxn id="86" idx="1"/>
                </p:cNvCxnSpPr>
                <p:nvPr/>
              </p:nvCxnSpPr>
              <p:spPr>
                <a:xfrm flipV="1">
                  <a:off x="6352020" y="4041067"/>
                  <a:ext cx="2007060" cy="2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oup 83"/>
              <p:cNvGrpSpPr/>
              <p:nvPr/>
            </p:nvGrpSpPr>
            <p:grpSpPr>
              <a:xfrm>
                <a:off x="6259570" y="3711307"/>
                <a:ext cx="1322779" cy="72008"/>
                <a:chOff x="6312024" y="4005064"/>
                <a:chExt cx="1855303" cy="72008"/>
              </a:xfrm>
            </p:grpSpPr>
            <p:sp>
              <p:nvSpPr>
                <p:cNvPr id="91" name="Oval 90"/>
                <p:cNvSpPr>
                  <a:spLocks noChangeAspect="1"/>
                </p:cNvSpPr>
                <p:nvPr/>
              </p:nvSpPr>
              <p:spPr>
                <a:xfrm>
                  <a:off x="6312024" y="4005064"/>
                  <a:ext cx="72008" cy="72008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3200"/>
                </a:p>
              </p:txBody>
            </p:sp>
            <p:cxnSp>
              <p:nvCxnSpPr>
                <p:cNvPr id="92" name="Straight Arrow Connector 91"/>
                <p:cNvCxnSpPr>
                  <a:cxnSpLocks noChangeAspect="1"/>
                  <a:endCxn id="88" idx="1"/>
                </p:cNvCxnSpPr>
                <p:nvPr/>
              </p:nvCxnSpPr>
              <p:spPr>
                <a:xfrm>
                  <a:off x="6352020" y="4041068"/>
                  <a:ext cx="1815307" cy="1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Rectangle 84"/>
              <p:cNvSpPr>
                <a:spLocks noChangeAspect="1"/>
              </p:cNvSpPr>
              <p:nvPr/>
            </p:nvSpPr>
            <p:spPr>
              <a:xfrm>
                <a:off x="7582352" y="2104126"/>
                <a:ext cx="1290853" cy="2986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400" dirty="0" smtClean="0">
                    <a:solidFill>
                      <a:schemeClr val="tx1"/>
                    </a:solidFill>
                  </a:rPr>
                  <a:t>Your Text Here</a:t>
                </a:r>
                <a:endParaRPr lang="en-IN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>
                <a:spLocks noChangeAspect="1"/>
              </p:cNvSpPr>
              <p:nvPr/>
            </p:nvSpPr>
            <p:spPr>
              <a:xfrm>
                <a:off x="7582352" y="2752197"/>
                <a:ext cx="1290853" cy="2986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400" dirty="0" smtClean="0">
                    <a:solidFill>
                      <a:schemeClr val="tx1"/>
                    </a:solidFill>
                  </a:rPr>
                  <a:t>Your Text Here</a:t>
                </a:r>
                <a:endParaRPr lang="en-IN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/>
              <p:cNvSpPr>
                <a:spLocks noChangeAspect="1"/>
              </p:cNvSpPr>
              <p:nvPr/>
            </p:nvSpPr>
            <p:spPr>
              <a:xfrm>
                <a:off x="7582352" y="3112238"/>
                <a:ext cx="1290853" cy="2986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400" dirty="0" smtClean="0">
                    <a:solidFill>
                      <a:schemeClr val="tx1"/>
                    </a:solidFill>
                  </a:rPr>
                  <a:t>Your Text Here</a:t>
                </a:r>
                <a:endParaRPr lang="en-IN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>
                <a:spLocks noChangeAspect="1"/>
              </p:cNvSpPr>
              <p:nvPr/>
            </p:nvSpPr>
            <p:spPr>
              <a:xfrm>
                <a:off x="7582352" y="3598004"/>
                <a:ext cx="1290853" cy="2986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400" dirty="0" smtClean="0">
                    <a:solidFill>
                      <a:schemeClr val="tx1"/>
                    </a:solidFill>
                  </a:rPr>
                  <a:t>Your Text Here</a:t>
                </a:r>
                <a:endParaRPr lang="en-IN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>
                <a:spLocks noChangeAspect="1"/>
              </p:cNvSpPr>
              <p:nvPr/>
            </p:nvSpPr>
            <p:spPr>
              <a:xfrm>
                <a:off x="7582352" y="3914496"/>
                <a:ext cx="1290853" cy="2986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400" dirty="0" smtClean="0">
                    <a:solidFill>
                      <a:schemeClr val="tx1"/>
                    </a:solidFill>
                  </a:rPr>
                  <a:t>Your Text Here</a:t>
                </a:r>
                <a:endParaRPr lang="en-IN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>
                <a:spLocks noChangeAspect="1"/>
              </p:cNvSpPr>
              <p:nvPr/>
            </p:nvSpPr>
            <p:spPr>
              <a:xfrm>
                <a:off x="7582356" y="4260959"/>
                <a:ext cx="1290853" cy="29861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400" dirty="0" smtClean="0">
                    <a:solidFill>
                      <a:schemeClr val="tx1"/>
                    </a:solidFill>
                  </a:rPr>
                  <a:t>Your Text Here</a:t>
                </a:r>
                <a:endParaRPr lang="en-IN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Rectangle 76"/>
            <p:cNvSpPr>
              <a:spLocks noChangeAspect="1"/>
            </p:cNvSpPr>
            <p:nvPr/>
          </p:nvSpPr>
          <p:spPr>
            <a:xfrm>
              <a:off x="659826" y="4189082"/>
              <a:ext cx="2427511" cy="52901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400" dirty="0" smtClean="0">
                  <a:solidFill>
                    <a:schemeClr val="tx1"/>
                  </a:solidFill>
                </a:rPr>
                <a:t>Your Text Here</a:t>
              </a:r>
              <a:endParaRPr lang="en-IN" sz="24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>
              <a:spLocks noChangeAspect="1"/>
            </p:cNvSpPr>
            <p:nvPr/>
          </p:nvSpPr>
          <p:spPr>
            <a:xfrm>
              <a:off x="660616" y="2272613"/>
              <a:ext cx="2427511" cy="529015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400" dirty="0" smtClean="0">
                  <a:solidFill>
                    <a:schemeClr val="tx1"/>
                  </a:solidFill>
                </a:rPr>
                <a:t>Your Text Here</a:t>
              </a:r>
              <a:endParaRPr lang="en-IN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5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Heart Care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3</a:t>
            </a:fld>
            <a:endParaRPr lang="en-IN" dirty="0"/>
          </a:p>
        </p:txBody>
      </p:sp>
      <p:grpSp>
        <p:nvGrpSpPr>
          <p:cNvPr id="312" name="Group 311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2445862" y="1056065"/>
            <a:ext cx="7483197" cy="4939103"/>
            <a:chOff x="2842996" y="1459186"/>
            <a:chExt cx="6802906" cy="4490094"/>
          </a:xfrm>
        </p:grpSpPr>
        <p:grpSp>
          <p:nvGrpSpPr>
            <p:cNvPr id="313" name="Group 312"/>
            <p:cNvGrpSpPr/>
            <p:nvPr/>
          </p:nvGrpSpPr>
          <p:grpSpPr>
            <a:xfrm>
              <a:off x="3233878" y="2420888"/>
              <a:ext cx="2903288" cy="2706790"/>
              <a:chOff x="4411184" y="2940396"/>
              <a:chExt cx="1802714" cy="1680704"/>
            </a:xfrm>
          </p:grpSpPr>
          <p:sp>
            <p:nvSpPr>
              <p:cNvPr id="319" name="Freeform 318"/>
              <p:cNvSpPr>
                <a:spLocks/>
              </p:cNvSpPr>
              <p:nvPr/>
            </p:nvSpPr>
            <p:spPr>
              <a:xfrm flipH="1">
                <a:off x="4411184" y="2940396"/>
                <a:ext cx="1802714" cy="1574248"/>
              </a:xfrm>
              <a:custGeom>
                <a:avLst/>
                <a:gdLst>
                  <a:gd name="connsiteX0" fmla="*/ 421307 w 1802714"/>
                  <a:gd name="connsiteY0" fmla="*/ 93 h 1574248"/>
                  <a:gd name="connsiteX1" fmla="*/ 376604 w 1802714"/>
                  <a:gd name="connsiteY1" fmla="*/ 8299 h 1574248"/>
                  <a:gd name="connsiteX2" fmla="*/ 335727 w 1802714"/>
                  <a:gd name="connsiteY2" fmla="*/ 8904 h 1574248"/>
                  <a:gd name="connsiteX3" fmla="*/ 260403 w 1802714"/>
                  <a:gd name="connsiteY3" fmla="*/ 836554 h 1574248"/>
                  <a:gd name="connsiteX4" fmla="*/ 315749 w 1802714"/>
                  <a:gd name="connsiteY4" fmla="*/ 887116 h 1574248"/>
                  <a:gd name="connsiteX5" fmla="*/ 318715 w 1802714"/>
                  <a:gd name="connsiteY5" fmla="*/ 890637 h 1574248"/>
                  <a:gd name="connsiteX6" fmla="*/ 731687 w 1802714"/>
                  <a:gd name="connsiteY6" fmla="*/ 1431089 h 1574248"/>
                  <a:gd name="connsiteX7" fmla="*/ 771362 w 1802714"/>
                  <a:gd name="connsiteY7" fmla="*/ 1574248 h 1574248"/>
                  <a:gd name="connsiteX8" fmla="*/ 777302 w 1802714"/>
                  <a:gd name="connsiteY8" fmla="*/ 1571202 h 1574248"/>
                  <a:gd name="connsiteX9" fmla="*/ 961706 w 1802714"/>
                  <a:gd name="connsiteY9" fmla="*/ 386276 h 1574248"/>
                  <a:gd name="connsiteX10" fmla="*/ 421307 w 1802714"/>
                  <a:gd name="connsiteY10" fmla="*/ 93 h 1574248"/>
                  <a:gd name="connsiteX0" fmla="*/ 421307 w 1802714"/>
                  <a:gd name="connsiteY0" fmla="*/ 93 h 1574248"/>
                  <a:gd name="connsiteX1" fmla="*/ 335727 w 1802714"/>
                  <a:gd name="connsiteY1" fmla="*/ 8904 h 1574248"/>
                  <a:gd name="connsiteX2" fmla="*/ 260403 w 1802714"/>
                  <a:gd name="connsiteY2" fmla="*/ 836554 h 1574248"/>
                  <a:gd name="connsiteX3" fmla="*/ 315749 w 1802714"/>
                  <a:gd name="connsiteY3" fmla="*/ 887116 h 1574248"/>
                  <a:gd name="connsiteX4" fmla="*/ 318715 w 1802714"/>
                  <a:gd name="connsiteY4" fmla="*/ 890637 h 1574248"/>
                  <a:gd name="connsiteX5" fmla="*/ 731687 w 1802714"/>
                  <a:gd name="connsiteY5" fmla="*/ 1431089 h 1574248"/>
                  <a:gd name="connsiteX6" fmla="*/ 771362 w 1802714"/>
                  <a:gd name="connsiteY6" fmla="*/ 1574248 h 1574248"/>
                  <a:gd name="connsiteX7" fmla="*/ 777302 w 1802714"/>
                  <a:gd name="connsiteY7" fmla="*/ 1571202 h 1574248"/>
                  <a:gd name="connsiteX8" fmla="*/ 961706 w 1802714"/>
                  <a:gd name="connsiteY8" fmla="*/ 386276 h 1574248"/>
                  <a:gd name="connsiteX9" fmla="*/ 421307 w 1802714"/>
                  <a:gd name="connsiteY9" fmla="*/ 93 h 1574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2714" h="1574248">
                    <a:moveTo>
                      <a:pt x="421307" y="93"/>
                    </a:moveTo>
                    <a:lnTo>
                      <a:pt x="335727" y="8904"/>
                    </a:lnTo>
                    <a:cubicBezTo>
                      <a:pt x="21498" y="51444"/>
                      <a:pt x="-193884" y="387278"/>
                      <a:pt x="260403" y="836554"/>
                    </a:cubicBezTo>
                    <a:lnTo>
                      <a:pt x="315749" y="887116"/>
                    </a:lnTo>
                    <a:lnTo>
                      <a:pt x="318715" y="890637"/>
                    </a:lnTo>
                    <a:cubicBezTo>
                      <a:pt x="516003" y="1051455"/>
                      <a:pt x="658567" y="1234307"/>
                      <a:pt x="731687" y="1431089"/>
                    </a:cubicBezTo>
                    <a:lnTo>
                      <a:pt x="771362" y="1574248"/>
                    </a:lnTo>
                    <a:lnTo>
                      <a:pt x="777302" y="1571202"/>
                    </a:lnTo>
                    <a:cubicBezTo>
                      <a:pt x="2734090" y="437076"/>
                      <a:pt x="1361051" y="-495822"/>
                      <a:pt x="961706" y="386276"/>
                    </a:cubicBezTo>
                    <a:cubicBezTo>
                      <a:pt x="731187" y="92380"/>
                      <a:pt x="554452" y="-3440"/>
                      <a:pt x="421307" y="93"/>
                    </a:cubicBezTo>
                    <a:close/>
                  </a:path>
                </a:pathLst>
              </a:custGeom>
              <a:gradFill flip="none" rotWithShape="1">
                <a:gsLst>
                  <a:gs pos="39000">
                    <a:srgbClr val="FF0000"/>
                  </a:gs>
                  <a:gs pos="0">
                    <a:srgbClr val="C00000"/>
                  </a:gs>
                  <a:gs pos="99625">
                    <a:srgbClr val="FF4B4B"/>
                  </a:gs>
                  <a:gs pos="84000">
                    <a:srgbClr val="FF0000"/>
                  </a:gs>
                </a:gsLst>
                <a:lin ang="540000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20" name="Ellipse 98"/>
              <p:cNvSpPr>
                <a:spLocks/>
              </p:cNvSpPr>
              <p:nvPr/>
            </p:nvSpPr>
            <p:spPr bwMode="auto">
              <a:xfrm>
                <a:off x="4676453" y="4408187"/>
                <a:ext cx="1463116" cy="212913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2000" dirty="0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6931186" y="1459186"/>
              <a:ext cx="2714716" cy="4490094"/>
              <a:chOff x="6931186" y="1664804"/>
              <a:chExt cx="2714716" cy="3528392"/>
            </a:xfrm>
          </p:grpSpPr>
          <p:sp>
            <p:nvSpPr>
              <p:cNvPr id="317" name="Rectangle 316"/>
              <p:cNvSpPr>
                <a:spLocks/>
              </p:cNvSpPr>
              <p:nvPr/>
            </p:nvSpPr>
            <p:spPr>
              <a:xfrm>
                <a:off x="6931186" y="1664804"/>
                <a:ext cx="2714716" cy="576064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dirty="0" smtClean="0"/>
                  <a:t>Label</a:t>
                </a:r>
                <a:endParaRPr lang="en-IN" dirty="0"/>
              </a:p>
            </p:txBody>
          </p:sp>
          <p:sp>
            <p:nvSpPr>
              <p:cNvPr id="318" name="Rectangle 317"/>
              <p:cNvSpPr>
                <a:spLocks/>
              </p:cNvSpPr>
              <p:nvPr/>
            </p:nvSpPr>
            <p:spPr>
              <a:xfrm>
                <a:off x="6931186" y="2240867"/>
                <a:ext cx="2714716" cy="29523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600" dirty="0" smtClean="0">
                    <a:solidFill>
                      <a:schemeClr val="tx1"/>
                    </a:solidFill>
                  </a:rPr>
                  <a:t>Your Text Here</a:t>
                </a:r>
                <a:endParaRPr lang="en-IN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5" name="Isosceles Triangle 21"/>
            <p:cNvSpPr>
              <a:spLocks/>
            </p:cNvSpPr>
            <p:nvPr/>
          </p:nvSpPr>
          <p:spPr bwMode="auto">
            <a:xfrm rot="10800000">
              <a:off x="2842997" y="4843561"/>
              <a:ext cx="3685052" cy="1105718"/>
            </a:xfrm>
            <a:custGeom>
              <a:avLst/>
              <a:gdLst>
                <a:gd name="connsiteX0" fmla="*/ 0 w 499888"/>
                <a:gd name="connsiteY0" fmla="*/ 136108 h 136108"/>
                <a:gd name="connsiteX1" fmla="*/ 249944 w 499888"/>
                <a:gd name="connsiteY1" fmla="*/ 0 h 136108"/>
                <a:gd name="connsiteX2" fmla="*/ 499888 w 499888"/>
                <a:gd name="connsiteY2" fmla="*/ 136108 h 136108"/>
                <a:gd name="connsiteX3" fmla="*/ 0 w 499888"/>
                <a:gd name="connsiteY3" fmla="*/ 136108 h 136108"/>
                <a:gd name="connsiteX0" fmla="*/ 0 w 499888"/>
                <a:gd name="connsiteY0" fmla="*/ 136108 h 136108"/>
                <a:gd name="connsiteX1" fmla="*/ 249944 w 499888"/>
                <a:gd name="connsiteY1" fmla="*/ 0 h 136108"/>
                <a:gd name="connsiteX2" fmla="*/ 499888 w 499888"/>
                <a:gd name="connsiteY2" fmla="*/ 136108 h 136108"/>
                <a:gd name="connsiteX3" fmla="*/ 439258 w 499888"/>
                <a:gd name="connsiteY3" fmla="*/ 136108 h 136108"/>
                <a:gd name="connsiteX4" fmla="*/ 0 w 499888"/>
                <a:gd name="connsiteY4" fmla="*/ 136108 h 136108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0 w 499888"/>
                <a:gd name="connsiteY4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34083 w 499888"/>
                <a:gd name="connsiteY4" fmla="*/ 115073 h 175703"/>
                <a:gd name="connsiteX5" fmla="*/ 0 w 499888"/>
                <a:gd name="connsiteY5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0 w 499888"/>
                <a:gd name="connsiteY5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0 w 499888"/>
                <a:gd name="connsiteY6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278403 w 499888"/>
                <a:gd name="connsiteY6" fmla="*/ 173228 h 175703"/>
                <a:gd name="connsiteX7" fmla="*/ 0 w 499888"/>
                <a:gd name="connsiteY7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278403 w 499888"/>
                <a:gd name="connsiteY6" fmla="*/ 173228 h 175703"/>
                <a:gd name="connsiteX7" fmla="*/ 216535 w 499888"/>
                <a:gd name="connsiteY7" fmla="*/ 157142 h 175703"/>
                <a:gd name="connsiteX8" fmla="*/ 0 w 499888"/>
                <a:gd name="connsiteY8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283353 w 499888"/>
                <a:gd name="connsiteY6" fmla="*/ 158380 h 175703"/>
                <a:gd name="connsiteX7" fmla="*/ 216535 w 499888"/>
                <a:gd name="connsiteY7" fmla="*/ 157142 h 175703"/>
                <a:gd name="connsiteX8" fmla="*/ 0 w 499888"/>
                <a:gd name="connsiteY8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3773 w 499888"/>
                <a:gd name="connsiteY5" fmla="*/ 115747 h 175703"/>
                <a:gd name="connsiteX6" fmla="*/ 321710 w 499888"/>
                <a:gd name="connsiteY6" fmla="*/ 154668 h 175703"/>
                <a:gd name="connsiteX7" fmla="*/ 283353 w 499888"/>
                <a:gd name="connsiteY7" fmla="*/ 158380 h 175703"/>
                <a:gd name="connsiteX8" fmla="*/ 216535 w 499888"/>
                <a:gd name="connsiteY8" fmla="*/ 157142 h 175703"/>
                <a:gd name="connsiteX9" fmla="*/ 0 w 499888"/>
                <a:gd name="connsiteY9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321710 w 499888"/>
                <a:gd name="connsiteY6" fmla="*/ 154668 h 175703"/>
                <a:gd name="connsiteX7" fmla="*/ 283353 w 499888"/>
                <a:gd name="connsiteY7" fmla="*/ 158380 h 175703"/>
                <a:gd name="connsiteX8" fmla="*/ 216535 w 499888"/>
                <a:gd name="connsiteY8" fmla="*/ 157142 h 175703"/>
                <a:gd name="connsiteX9" fmla="*/ 0 w 499888"/>
                <a:gd name="connsiteY9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310677 w 499888"/>
                <a:gd name="connsiteY6" fmla="*/ 130901 h 175703"/>
                <a:gd name="connsiteX7" fmla="*/ 321710 w 499888"/>
                <a:gd name="connsiteY7" fmla="*/ 154668 h 175703"/>
                <a:gd name="connsiteX8" fmla="*/ 283353 w 499888"/>
                <a:gd name="connsiteY8" fmla="*/ 158380 h 175703"/>
                <a:gd name="connsiteX9" fmla="*/ 216535 w 499888"/>
                <a:gd name="connsiteY9" fmla="*/ 157142 h 175703"/>
                <a:gd name="connsiteX10" fmla="*/ 0 w 499888"/>
                <a:gd name="connsiteY10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94779 w 499888"/>
                <a:gd name="connsiteY6" fmla="*/ 106902 h 175703"/>
                <a:gd name="connsiteX7" fmla="*/ 310677 w 499888"/>
                <a:gd name="connsiteY7" fmla="*/ 130901 h 175703"/>
                <a:gd name="connsiteX8" fmla="*/ 321710 w 499888"/>
                <a:gd name="connsiteY8" fmla="*/ 154668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35403 w 499888"/>
                <a:gd name="connsiteY6" fmla="*/ 99561 h 175703"/>
                <a:gd name="connsiteX7" fmla="*/ 310677 w 499888"/>
                <a:gd name="connsiteY7" fmla="*/ 130901 h 175703"/>
                <a:gd name="connsiteX8" fmla="*/ 321710 w 499888"/>
                <a:gd name="connsiteY8" fmla="*/ 154668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35403 w 499888"/>
                <a:gd name="connsiteY6" fmla="*/ 99561 h 175703"/>
                <a:gd name="connsiteX7" fmla="*/ 320533 w 499888"/>
                <a:gd name="connsiteY7" fmla="*/ 116117 h 175703"/>
                <a:gd name="connsiteX8" fmla="*/ 321710 w 499888"/>
                <a:gd name="connsiteY8" fmla="*/ 154668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35403 w 499888"/>
                <a:gd name="connsiteY6" fmla="*/ 99561 h 175703"/>
                <a:gd name="connsiteX7" fmla="*/ 320533 w 499888"/>
                <a:gd name="connsiteY7" fmla="*/ 116117 h 175703"/>
                <a:gd name="connsiteX8" fmla="*/ 313501 w 499888"/>
                <a:gd name="connsiteY8" fmla="*/ 148961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507423"/>
                <a:gd name="connsiteY0" fmla="*/ 136108 h 175703"/>
                <a:gd name="connsiteX1" fmla="*/ 249944 w 507423"/>
                <a:gd name="connsiteY1" fmla="*/ 0 h 175703"/>
                <a:gd name="connsiteX2" fmla="*/ 499888 w 507423"/>
                <a:gd name="connsiteY2" fmla="*/ 136108 h 175703"/>
                <a:gd name="connsiteX3" fmla="*/ 506725 w 507423"/>
                <a:gd name="connsiteY3" fmla="*/ 161083 h 175703"/>
                <a:gd name="connsiteX4" fmla="*/ 478854 w 507423"/>
                <a:gd name="connsiteY4" fmla="*/ 175703 h 175703"/>
                <a:gd name="connsiteX5" fmla="*/ 325422 w 507423"/>
                <a:gd name="connsiteY5" fmla="*/ 113835 h 175703"/>
                <a:gd name="connsiteX6" fmla="*/ 297579 w 507423"/>
                <a:gd name="connsiteY6" fmla="*/ 109253 h 175703"/>
                <a:gd name="connsiteX7" fmla="*/ 235403 w 507423"/>
                <a:gd name="connsiteY7" fmla="*/ 99561 h 175703"/>
                <a:gd name="connsiteX8" fmla="*/ 320533 w 507423"/>
                <a:gd name="connsiteY8" fmla="*/ 116117 h 175703"/>
                <a:gd name="connsiteX9" fmla="*/ 313501 w 507423"/>
                <a:gd name="connsiteY9" fmla="*/ 148961 h 175703"/>
                <a:gd name="connsiteX10" fmla="*/ 283353 w 507423"/>
                <a:gd name="connsiteY10" fmla="*/ 158380 h 175703"/>
                <a:gd name="connsiteX11" fmla="*/ 216535 w 507423"/>
                <a:gd name="connsiteY11" fmla="*/ 157142 h 175703"/>
                <a:gd name="connsiteX12" fmla="*/ 0 w 507423"/>
                <a:gd name="connsiteY12" fmla="*/ 136108 h 175703"/>
                <a:gd name="connsiteX0" fmla="*/ 0 w 507423"/>
                <a:gd name="connsiteY0" fmla="*/ 136108 h 175703"/>
                <a:gd name="connsiteX1" fmla="*/ 249944 w 507423"/>
                <a:gd name="connsiteY1" fmla="*/ 0 h 175703"/>
                <a:gd name="connsiteX2" fmla="*/ 499888 w 507423"/>
                <a:gd name="connsiteY2" fmla="*/ 136108 h 175703"/>
                <a:gd name="connsiteX3" fmla="*/ 506725 w 507423"/>
                <a:gd name="connsiteY3" fmla="*/ 161083 h 175703"/>
                <a:gd name="connsiteX4" fmla="*/ 478854 w 507423"/>
                <a:gd name="connsiteY4" fmla="*/ 175703 h 175703"/>
                <a:gd name="connsiteX5" fmla="*/ 325422 w 507423"/>
                <a:gd name="connsiteY5" fmla="*/ 113835 h 175703"/>
                <a:gd name="connsiteX6" fmla="*/ 297579 w 507423"/>
                <a:gd name="connsiteY6" fmla="*/ 109253 h 175703"/>
                <a:gd name="connsiteX7" fmla="*/ 192526 w 507423"/>
                <a:gd name="connsiteY7" fmla="*/ 99907 h 175703"/>
                <a:gd name="connsiteX8" fmla="*/ 320533 w 507423"/>
                <a:gd name="connsiteY8" fmla="*/ 116117 h 175703"/>
                <a:gd name="connsiteX9" fmla="*/ 313501 w 507423"/>
                <a:gd name="connsiteY9" fmla="*/ 148961 h 175703"/>
                <a:gd name="connsiteX10" fmla="*/ 283353 w 507423"/>
                <a:gd name="connsiteY10" fmla="*/ 158380 h 175703"/>
                <a:gd name="connsiteX11" fmla="*/ 216535 w 507423"/>
                <a:gd name="connsiteY11" fmla="*/ 157142 h 175703"/>
                <a:gd name="connsiteX12" fmla="*/ 0 w 507423"/>
                <a:gd name="connsiteY12" fmla="*/ 136108 h 175703"/>
                <a:gd name="connsiteX0" fmla="*/ 0 w 507423"/>
                <a:gd name="connsiteY0" fmla="*/ 136108 h 175703"/>
                <a:gd name="connsiteX1" fmla="*/ 249944 w 507423"/>
                <a:gd name="connsiteY1" fmla="*/ 0 h 175703"/>
                <a:gd name="connsiteX2" fmla="*/ 499888 w 507423"/>
                <a:gd name="connsiteY2" fmla="*/ 136108 h 175703"/>
                <a:gd name="connsiteX3" fmla="*/ 506725 w 507423"/>
                <a:gd name="connsiteY3" fmla="*/ 161083 h 175703"/>
                <a:gd name="connsiteX4" fmla="*/ 478854 w 507423"/>
                <a:gd name="connsiteY4" fmla="*/ 175703 h 175703"/>
                <a:gd name="connsiteX5" fmla="*/ 325422 w 507423"/>
                <a:gd name="connsiteY5" fmla="*/ 113835 h 175703"/>
                <a:gd name="connsiteX6" fmla="*/ 297579 w 507423"/>
                <a:gd name="connsiteY6" fmla="*/ 109253 h 175703"/>
                <a:gd name="connsiteX7" fmla="*/ 178074 w 507423"/>
                <a:gd name="connsiteY7" fmla="*/ 107169 h 175703"/>
                <a:gd name="connsiteX8" fmla="*/ 320533 w 507423"/>
                <a:gd name="connsiteY8" fmla="*/ 116117 h 175703"/>
                <a:gd name="connsiteX9" fmla="*/ 313501 w 507423"/>
                <a:gd name="connsiteY9" fmla="*/ 148961 h 175703"/>
                <a:gd name="connsiteX10" fmla="*/ 283353 w 507423"/>
                <a:gd name="connsiteY10" fmla="*/ 158380 h 175703"/>
                <a:gd name="connsiteX11" fmla="*/ 216535 w 507423"/>
                <a:gd name="connsiteY11" fmla="*/ 157142 h 175703"/>
                <a:gd name="connsiteX12" fmla="*/ 0 w 507423"/>
                <a:gd name="connsiteY12" fmla="*/ 136108 h 175703"/>
                <a:gd name="connsiteX0" fmla="*/ 0 w 514939"/>
                <a:gd name="connsiteY0" fmla="*/ 152788 h 175703"/>
                <a:gd name="connsiteX1" fmla="*/ 257460 w 514939"/>
                <a:gd name="connsiteY1" fmla="*/ 0 h 175703"/>
                <a:gd name="connsiteX2" fmla="*/ 507404 w 514939"/>
                <a:gd name="connsiteY2" fmla="*/ 136108 h 175703"/>
                <a:gd name="connsiteX3" fmla="*/ 514241 w 514939"/>
                <a:gd name="connsiteY3" fmla="*/ 161083 h 175703"/>
                <a:gd name="connsiteX4" fmla="*/ 486370 w 514939"/>
                <a:gd name="connsiteY4" fmla="*/ 175703 h 175703"/>
                <a:gd name="connsiteX5" fmla="*/ 332938 w 514939"/>
                <a:gd name="connsiteY5" fmla="*/ 113835 h 175703"/>
                <a:gd name="connsiteX6" fmla="*/ 305095 w 514939"/>
                <a:gd name="connsiteY6" fmla="*/ 109253 h 175703"/>
                <a:gd name="connsiteX7" fmla="*/ 185590 w 514939"/>
                <a:gd name="connsiteY7" fmla="*/ 107169 h 175703"/>
                <a:gd name="connsiteX8" fmla="*/ 328049 w 514939"/>
                <a:gd name="connsiteY8" fmla="*/ 116117 h 175703"/>
                <a:gd name="connsiteX9" fmla="*/ 321017 w 514939"/>
                <a:gd name="connsiteY9" fmla="*/ 148961 h 175703"/>
                <a:gd name="connsiteX10" fmla="*/ 290869 w 514939"/>
                <a:gd name="connsiteY10" fmla="*/ 158380 h 175703"/>
                <a:gd name="connsiteX11" fmla="*/ 224051 w 514939"/>
                <a:gd name="connsiteY11" fmla="*/ 157142 h 175703"/>
                <a:gd name="connsiteX12" fmla="*/ 0 w 514939"/>
                <a:gd name="connsiteY12" fmla="*/ 152788 h 175703"/>
                <a:gd name="connsiteX0" fmla="*/ 0 w 514939"/>
                <a:gd name="connsiteY0" fmla="*/ 152788 h 175703"/>
                <a:gd name="connsiteX1" fmla="*/ 102591 w 514939"/>
                <a:gd name="connsiteY1" fmla="*/ 91118 h 175703"/>
                <a:gd name="connsiteX2" fmla="*/ 257460 w 514939"/>
                <a:gd name="connsiteY2" fmla="*/ 0 h 175703"/>
                <a:gd name="connsiteX3" fmla="*/ 507404 w 514939"/>
                <a:gd name="connsiteY3" fmla="*/ 136108 h 175703"/>
                <a:gd name="connsiteX4" fmla="*/ 514241 w 514939"/>
                <a:gd name="connsiteY4" fmla="*/ 161083 h 175703"/>
                <a:gd name="connsiteX5" fmla="*/ 486370 w 514939"/>
                <a:gd name="connsiteY5" fmla="*/ 175703 h 175703"/>
                <a:gd name="connsiteX6" fmla="*/ 332938 w 514939"/>
                <a:gd name="connsiteY6" fmla="*/ 113835 h 175703"/>
                <a:gd name="connsiteX7" fmla="*/ 305095 w 514939"/>
                <a:gd name="connsiteY7" fmla="*/ 109253 h 175703"/>
                <a:gd name="connsiteX8" fmla="*/ 185590 w 514939"/>
                <a:gd name="connsiteY8" fmla="*/ 107169 h 175703"/>
                <a:gd name="connsiteX9" fmla="*/ 328049 w 514939"/>
                <a:gd name="connsiteY9" fmla="*/ 116117 h 175703"/>
                <a:gd name="connsiteX10" fmla="*/ 321017 w 514939"/>
                <a:gd name="connsiteY10" fmla="*/ 148961 h 175703"/>
                <a:gd name="connsiteX11" fmla="*/ 290869 w 514939"/>
                <a:gd name="connsiteY11" fmla="*/ 158380 h 175703"/>
                <a:gd name="connsiteX12" fmla="*/ 224051 w 514939"/>
                <a:gd name="connsiteY12" fmla="*/ 157142 h 175703"/>
                <a:gd name="connsiteX13" fmla="*/ 0 w 514939"/>
                <a:gd name="connsiteY13" fmla="*/ 152788 h 175703"/>
                <a:gd name="connsiteX0" fmla="*/ 9632 w 524571"/>
                <a:gd name="connsiteY0" fmla="*/ 152788 h 175703"/>
                <a:gd name="connsiteX1" fmla="*/ 28760 w 524571"/>
                <a:gd name="connsiteY1" fmla="*/ 42422 h 175703"/>
                <a:gd name="connsiteX2" fmla="*/ 112223 w 524571"/>
                <a:gd name="connsiteY2" fmla="*/ 91118 h 175703"/>
                <a:gd name="connsiteX3" fmla="*/ 267092 w 524571"/>
                <a:gd name="connsiteY3" fmla="*/ 0 h 175703"/>
                <a:gd name="connsiteX4" fmla="*/ 517036 w 524571"/>
                <a:gd name="connsiteY4" fmla="*/ 136108 h 175703"/>
                <a:gd name="connsiteX5" fmla="*/ 523873 w 524571"/>
                <a:gd name="connsiteY5" fmla="*/ 161083 h 175703"/>
                <a:gd name="connsiteX6" fmla="*/ 496002 w 524571"/>
                <a:gd name="connsiteY6" fmla="*/ 175703 h 175703"/>
                <a:gd name="connsiteX7" fmla="*/ 342570 w 524571"/>
                <a:gd name="connsiteY7" fmla="*/ 113835 h 175703"/>
                <a:gd name="connsiteX8" fmla="*/ 314727 w 524571"/>
                <a:gd name="connsiteY8" fmla="*/ 109253 h 175703"/>
                <a:gd name="connsiteX9" fmla="*/ 195222 w 524571"/>
                <a:gd name="connsiteY9" fmla="*/ 107169 h 175703"/>
                <a:gd name="connsiteX10" fmla="*/ 337681 w 524571"/>
                <a:gd name="connsiteY10" fmla="*/ 116117 h 175703"/>
                <a:gd name="connsiteX11" fmla="*/ 330649 w 524571"/>
                <a:gd name="connsiteY11" fmla="*/ 148961 h 175703"/>
                <a:gd name="connsiteX12" fmla="*/ 300501 w 524571"/>
                <a:gd name="connsiteY12" fmla="*/ 158380 h 175703"/>
                <a:gd name="connsiteX13" fmla="*/ 233683 w 524571"/>
                <a:gd name="connsiteY13" fmla="*/ 157142 h 175703"/>
                <a:gd name="connsiteX14" fmla="*/ 9632 w 524571"/>
                <a:gd name="connsiteY14" fmla="*/ 152788 h 175703"/>
                <a:gd name="connsiteX0" fmla="*/ 49335 w 500072"/>
                <a:gd name="connsiteY0" fmla="*/ 157394 h 175703"/>
                <a:gd name="connsiteX1" fmla="*/ 4261 w 500072"/>
                <a:gd name="connsiteY1" fmla="*/ 42422 h 175703"/>
                <a:gd name="connsiteX2" fmla="*/ 87724 w 500072"/>
                <a:gd name="connsiteY2" fmla="*/ 91118 h 175703"/>
                <a:gd name="connsiteX3" fmla="*/ 242593 w 500072"/>
                <a:gd name="connsiteY3" fmla="*/ 0 h 175703"/>
                <a:gd name="connsiteX4" fmla="*/ 492537 w 500072"/>
                <a:gd name="connsiteY4" fmla="*/ 136108 h 175703"/>
                <a:gd name="connsiteX5" fmla="*/ 499374 w 500072"/>
                <a:gd name="connsiteY5" fmla="*/ 161083 h 175703"/>
                <a:gd name="connsiteX6" fmla="*/ 471503 w 500072"/>
                <a:gd name="connsiteY6" fmla="*/ 175703 h 175703"/>
                <a:gd name="connsiteX7" fmla="*/ 318071 w 500072"/>
                <a:gd name="connsiteY7" fmla="*/ 113835 h 175703"/>
                <a:gd name="connsiteX8" fmla="*/ 290228 w 500072"/>
                <a:gd name="connsiteY8" fmla="*/ 109253 h 175703"/>
                <a:gd name="connsiteX9" fmla="*/ 170723 w 500072"/>
                <a:gd name="connsiteY9" fmla="*/ 107169 h 175703"/>
                <a:gd name="connsiteX10" fmla="*/ 313182 w 500072"/>
                <a:gd name="connsiteY10" fmla="*/ 116117 h 175703"/>
                <a:gd name="connsiteX11" fmla="*/ 306150 w 500072"/>
                <a:gd name="connsiteY11" fmla="*/ 148961 h 175703"/>
                <a:gd name="connsiteX12" fmla="*/ 276002 w 500072"/>
                <a:gd name="connsiteY12" fmla="*/ 158380 h 175703"/>
                <a:gd name="connsiteX13" fmla="*/ 209184 w 500072"/>
                <a:gd name="connsiteY13" fmla="*/ 157142 h 175703"/>
                <a:gd name="connsiteX14" fmla="*/ 49335 w 500072"/>
                <a:gd name="connsiteY14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29421 w 541769"/>
                <a:gd name="connsiteY3" fmla="*/ 91118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29421 w 541769"/>
                <a:gd name="connsiteY3" fmla="*/ 91118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29421 w 541769"/>
                <a:gd name="connsiteY3" fmla="*/ 91118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56806 w 541769"/>
                <a:gd name="connsiteY3" fmla="*/ 78065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203 w 541940"/>
                <a:gd name="connsiteY0" fmla="*/ 157394 h 175703"/>
                <a:gd name="connsiteX1" fmla="*/ 1101 w 541940"/>
                <a:gd name="connsiteY1" fmla="*/ 85877 h 175703"/>
                <a:gd name="connsiteX2" fmla="*/ 38985 w 541940"/>
                <a:gd name="connsiteY2" fmla="*/ 2333 h 175703"/>
                <a:gd name="connsiteX3" fmla="*/ 156977 w 541940"/>
                <a:gd name="connsiteY3" fmla="*/ 78065 h 175703"/>
                <a:gd name="connsiteX4" fmla="*/ 284461 w 541940"/>
                <a:gd name="connsiteY4" fmla="*/ 0 h 175703"/>
                <a:gd name="connsiteX5" fmla="*/ 534405 w 541940"/>
                <a:gd name="connsiteY5" fmla="*/ 136108 h 175703"/>
                <a:gd name="connsiteX6" fmla="*/ 541242 w 541940"/>
                <a:gd name="connsiteY6" fmla="*/ 161083 h 175703"/>
                <a:gd name="connsiteX7" fmla="*/ 513371 w 541940"/>
                <a:gd name="connsiteY7" fmla="*/ 175703 h 175703"/>
                <a:gd name="connsiteX8" fmla="*/ 359939 w 541940"/>
                <a:gd name="connsiteY8" fmla="*/ 113835 h 175703"/>
                <a:gd name="connsiteX9" fmla="*/ 332096 w 541940"/>
                <a:gd name="connsiteY9" fmla="*/ 109253 h 175703"/>
                <a:gd name="connsiteX10" fmla="*/ 212591 w 541940"/>
                <a:gd name="connsiteY10" fmla="*/ 107169 h 175703"/>
                <a:gd name="connsiteX11" fmla="*/ 355050 w 541940"/>
                <a:gd name="connsiteY11" fmla="*/ 116117 h 175703"/>
                <a:gd name="connsiteX12" fmla="*/ 348018 w 541940"/>
                <a:gd name="connsiteY12" fmla="*/ 148961 h 175703"/>
                <a:gd name="connsiteX13" fmla="*/ 317870 w 541940"/>
                <a:gd name="connsiteY13" fmla="*/ 158380 h 175703"/>
                <a:gd name="connsiteX14" fmla="*/ 251052 w 541940"/>
                <a:gd name="connsiteY14" fmla="*/ 157142 h 175703"/>
                <a:gd name="connsiteX15" fmla="*/ 91203 w 541940"/>
                <a:gd name="connsiteY15" fmla="*/ 157394 h 175703"/>
                <a:gd name="connsiteX0" fmla="*/ 91203 w 541940"/>
                <a:gd name="connsiteY0" fmla="*/ 157394 h 175703"/>
                <a:gd name="connsiteX1" fmla="*/ 1101 w 541940"/>
                <a:gd name="connsiteY1" fmla="*/ 85877 h 175703"/>
                <a:gd name="connsiteX2" fmla="*/ 38985 w 541940"/>
                <a:gd name="connsiteY2" fmla="*/ 2333 h 175703"/>
                <a:gd name="connsiteX3" fmla="*/ 156977 w 541940"/>
                <a:gd name="connsiteY3" fmla="*/ 78065 h 175703"/>
                <a:gd name="connsiteX4" fmla="*/ 284461 w 541940"/>
                <a:gd name="connsiteY4" fmla="*/ 0 h 175703"/>
                <a:gd name="connsiteX5" fmla="*/ 534405 w 541940"/>
                <a:gd name="connsiteY5" fmla="*/ 136108 h 175703"/>
                <a:gd name="connsiteX6" fmla="*/ 541242 w 541940"/>
                <a:gd name="connsiteY6" fmla="*/ 161083 h 175703"/>
                <a:gd name="connsiteX7" fmla="*/ 513371 w 541940"/>
                <a:gd name="connsiteY7" fmla="*/ 175703 h 175703"/>
                <a:gd name="connsiteX8" fmla="*/ 359939 w 541940"/>
                <a:gd name="connsiteY8" fmla="*/ 113835 h 175703"/>
                <a:gd name="connsiteX9" fmla="*/ 324953 w 541940"/>
                <a:gd name="connsiteY9" fmla="*/ 108321 h 175703"/>
                <a:gd name="connsiteX10" fmla="*/ 212591 w 541940"/>
                <a:gd name="connsiteY10" fmla="*/ 107169 h 175703"/>
                <a:gd name="connsiteX11" fmla="*/ 355050 w 541940"/>
                <a:gd name="connsiteY11" fmla="*/ 116117 h 175703"/>
                <a:gd name="connsiteX12" fmla="*/ 348018 w 541940"/>
                <a:gd name="connsiteY12" fmla="*/ 148961 h 175703"/>
                <a:gd name="connsiteX13" fmla="*/ 317870 w 541940"/>
                <a:gd name="connsiteY13" fmla="*/ 158380 h 175703"/>
                <a:gd name="connsiteX14" fmla="*/ 251052 w 541940"/>
                <a:gd name="connsiteY14" fmla="*/ 157142 h 175703"/>
                <a:gd name="connsiteX15" fmla="*/ 91203 w 541940"/>
                <a:gd name="connsiteY15" fmla="*/ 157394 h 175703"/>
                <a:gd name="connsiteX0" fmla="*/ 91203 w 541940"/>
                <a:gd name="connsiteY0" fmla="*/ 157394 h 175703"/>
                <a:gd name="connsiteX1" fmla="*/ 1101 w 541940"/>
                <a:gd name="connsiteY1" fmla="*/ 85877 h 175703"/>
                <a:gd name="connsiteX2" fmla="*/ 38985 w 541940"/>
                <a:gd name="connsiteY2" fmla="*/ 2333 h 175703"/>
                <a:gd name="connsiteX3" fmla="*/ 156977 w 541940"/>
                <a:gd name="connsiteY3" fmla="*/ 78065 h 175703"/>
                <a:gd name="connsiteX4" fmla="*/ 284461 w 541940"/>
                <a:gd name="connsiteY4" fmla="*/ 0 h 175703"/>
                <a:gd name="connsiteX5" fmla="*/ 534405 w 541940"/>
                <a:gd name="connsiteY5" fmla="*/ 136108 h 175703"/>
                <a:gd name="connsiteX6" fmla="*/ 541242 w 541940"/>
                <a:gd name="connsiteY6" fmla="*/ 161083 h 175703"/>
                <a:gd name="connsiteX7" fmla="*/ 513371 w 541940"/>
                <a:gd name="connsiteY7" fmla="*/ 175703 h 175703"/>
                <a:gd name="connsiteX8" fmla="*/ 359939 w 541940"/>
                <a:gd name="connsiteY8" fmla="*/ 113835 h 175703"/>
                <a:gd name="connsiteX9" fmla="*/ 324953 w 541940"/>
                <a:gd name="connsiteY9" fmla="*/ 108321 h 175703"/>
                <a:gd name="connsiteX10" fmla="*/ 212591 w 541940"/>
                <a:gd name="connsiteY10" fmla="*/ 107169 h 175703"/>
                <a:gd name="connsiteX11" fmla="*/ 355050 w 541940"/>
                <a:gd name="connsiteY11" fmla="*/ 116117 h 175703"/>
                <a:gd name="connsiteX12" fmla="*/ 348018 w 541940"/>
                <a:gd name="connsiteY12" fmla="*/ 148961 h 175703"/>
                <a:gd name="connsiteX13" fmla="*/ 317870 w 541940"/>
                <a:gd name="connsiteY13" fmla="*/ 158380 h 175703"/>
                <a:gd name="connsiteX14" fmla="*/ 251052 w 541940"/>
                <a:gd name="connsiteY14" fmla="*/ 157142 h 175703"/>
                <a:gd name="connsiteX15" fmla="*/ 91203 w 541940"/>
                <a:gd name="connsiteY15" fmla="*/ 157394 h 175703"/>
                <a:gd name="connsiteX0" fmla="*/ 91203 w 539671"/>
                <a:gd name="connsiteY0" fmla="*/ 157394 h 175703"/>
                <a:gd name="connsiteX1" fmla="*/ 1101 w 539671"/>
                <a:gd name="connsiteY1" fmla="*/ 85877 h 175703"/>
                <a:gd name="connsiteX2" fmla="*/ 38985 w 539671"/>
                <a:gd name="connsiteY2" fmla="*/ 2333 h 175703"/>
                <a:gd name="connsiteX3" fmla="*/ 156977 w 539671"/>
                <a:gd name="connsiteY3" fmla="*/ 78065 h 175703"/>
                <a:gd name="connsiteX4" fmla="*/ 284461 w 539671"/>
                <a:gd name="connsiteY4" fmla="*/ 0 h 175703"/>
                <a:gd name="connsiteX5" fmla="*/ 534405 w 539671"/>
                <a:gd name="connsiteY5" fmla="*/ 136108 h 175703"/>
                <a:gd name="connsiteX6" fmla="*/ 538861 w 539671"/>
                <a:gd name="connsiteY6" fmla="*/ 157353 h 175703"/>
                <a:gd name="connsiteX7" fmla="*/ 513371 w 539671"/>
                <a:gd name="connsiteY7" fmla="*/ 175703 h 175703"/>
                <a:gd name="connsiteX8" fmla="*/ 359939 w 539671"/>
                <a:gd name="connsiteY8" fmla="*/ 113835 h 175703"/>
                <a:gd name="connsiteX9" fmla="*/ 324953 w 539671"/>
                <a:gd name="connsiteY9" fmla="*/ 108321 h 175703"/>
                <a:gd name="connsiteX10" fmla="*/ 212591 w 539671"/>
                <a:gd name="connsiteY10" fmla="*/ 107169 h 175703"/>
                <a:gd name="connsiteX11" fmla="*/ 355050 w 539671"/>
                <a:gd name="connsiteY11" fmla="*/ 116117 h 175703"/>
                <a:gd name="connsiteX12" fmla="*/ 348018 w 539671"/>
                <a:gd name="connsiteY12" fmla="*/ 148961 h 175703"/>
                <a:gd name="connsiteX13" fmla="*/ 317870 w 539671"/>
                <a:gd name="connsiteY13" fmla="*/ 158380 h 175703"/>
                <a:gd name="connsiteX14" fmla="*/ 251052 w 539671"/>
                <a:gd name="connsiteY14" fmla="*/ 157142 h 175703"/>
                <a:gd name="connsiteX15" fmla="*/ 91203 w 53967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48018 w 540801"/>
                <a:gd name="connsiteY12" fmla="*/ 148961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48018 w 540801"/>
                <a:gd name="connsiteY12" fmla="*/ 148961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0191 w 540801"/>
                <a:gd name="connsiteY9" fmla="*/ 101795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08283 w 540801"/>
                <a:gd name="connsiteY11" fmla="*/ 125966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10665 w 540801"/>
                <a:gd name="connsiteY11" fmla="*/ 97064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9734 w 540801"/>
                <a:gd name="connsiteY10" fmla="*/ 94116 h 175703"/>
                <a:gd name="connsiteX11" fmla="*/ 310665 w 540801"/>
                <a:gd name="connsiteY11" fmla="*/ 97064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9734 w 540801"/>
                <a:gd name="connsiteY10" fmla="*/ 94116 h 175703"/>
                <a:gd name="connsiteX11" fmla="*/ 310665 w 540801"/>
                <a:gd name="connsiteY11" fmla="*/ 97064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10666 w 541877"/>
                <a:gd name="connsiteY9" fmla="*/ 95269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10666 w 541877"/>
                <a:gd name="connsiteY9" fmla="*/ 95269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10666 w 541877"/>
                <a:gd name="connsiteY9" fmla="*/ 95269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58794 w 541877"/>
                <a:gd name="connsiteY12" fmla="*/ 124536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1929 w 541877"/>
                <a:gd name="connsiteY12" fmla="*/ 122507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1929 w 541877"/>
                <a:gd name="connsiteY12" fmla="*/ 122507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56902 w 541877"/>
                <a:gd name="connsiteY10" fmla="*/ 89176 h 175703"/>
                <a:gd name="connsiteX11" fmla="*/ 307216 w 541877"/>
                <a:gd name="connsiteY11" fmla="*/ 94113 h 175703"/>
                <a:gd name="connsiteX12" fmla="*/ 361929 w 541877"/>
                <a:gd name="connsiteY12" fmla="*/ 122507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453 w 542127"/>
                <a:gd name="connsiteY0" fmla="*/ 157394 h 175703"/>
                <a:gd name="connsiteX1" fmla="*/ 1351 w 542127"/>
                <a:gd name="connsiteY1" fmla="*/ 85877 h 175703"/>
                <a:gd name="connsiteX2" fmla="*/ 39235 w 542127"/>
                <a:gd name="connsiteY2" fmla="*/ 2333 h 175703"/>
                <a:gd name="connsiteX3" fmla="*/ 121609 w 542127"/>
                <a:gd name="connsiteY3" fmla="*/ 63247 h 175703"/>
                <a:gd name="connsiteX4" fmla="*/ 284711 w 542127"/>
                <a:gd name="connsiteY4" fmla="*/ 0 h 175703"/>
                <a:gd name="connsiteX5" fmla="*/ 534655 w 542127"/>
                <a:gd name="connsiteY5" fmla="*/ 136108 h 175703"/>
                <a:gd name="connsiteX6" fmla="*/ 540302 w 542127"/>
                <a:gd name="connsiteY6" fmla="*/ 169473 h 175703"/>
                <a:gd name="connsiteX7" fmla="*/ 513621 w 542127"/>
                <a:gd name="connsiteY7" fmla="*/ 175703 h 175703"/>
                <a:gd name="connsiteX8" fmla="*/ 360189 w 542127"/>
                <a:gd name="connsiteY8" fmla="*/ 113835 h 175703"/>
                <a:gd name="connsiteX9" fmla="*/ 307153 w 542127"/>
                <a:gd name="connsiteY9" fmla="*/ 93978 h 175703"/>
                <a:gd name="connsiteX10" fmla="*/ 257152 w 542127"/>
                <a:gd name="connsiteY10" fmla="*/ 89176 h 175703"/>
                <a:gd name="connsiteX11" fmla="*/ 307466 w 542127"/>
                <a:gd name="connsiteY11" fmla="*/ 94113 h 175703"/>
                <a:gd name="connsiteX12" fmla="*/ 362179 w 542127"/>
                <a:gd name="connsiteY12" fmla="*/ 122507 h 175703"/>
                <a:gd name="connsiteX13" fmla="*/ 366874 w 542127"/>
                <a:gd name="connsiteY13" fmla="*/ 136222 h 175703"/>
                <a:gd name="connsiteX14" fmla="*/ 348268 w 542127"/>
                <a:gd name="connsiteY14" fmla="*/ 153623 h 175703"/>
                <a:gd name="connsiteX15" fmla="*/ 318120 w 542127"/>
                <a:gd name="connsiteY15" fmla="*/ 158380 h 175703"/>
                <a:gd name="connsiteX16" fmla="*/ 251302 w 542127"/>
                <a:gd name="connsiteY16" fmla="*/ 157142 h 175703"/>
                <a:gd name="connsiteX17" fmla="*/ 91453 w 542127"/>
                <a:gd name="connsiteY17" fmla="*/ 157394 h 175703"/>
                <a:gd name="connsiteX0" fmla="*/ 91453 w 542127"/>
                <a:gd name="connsiteY0" fmla="*/ 157394 h 176248"/>
                <a:gd name="connsiteX1" fmla="*/ 1351 w 542127"/>
                <a:gd name="connsiteY1" fmla="*/ 85877 h 176248"/>
                <a:gd name="connsiteX2" fmla="*/ 39235 w 542127"/>
                <a:gd name="connsiteY2" fmla="*/ 2333 h 176248"/>
                <a:gd name="connsiteX3" fmla="*/ 121609 w 542127"/>
                <a:gd name="connsiteY3" fmla="*/ 63247 h 176248"/>
                <a:gd name="connsiteX4" fmla="*/ 284711 w 542127"/>
                <a:gd name="connsiteY4" fmla="*/ 0 h 176248"/>
                <a:gd name="connsiteX5" fmla="*/ 534655 w 542127"/>
                <a:gd name="connsiteY5" fmla="*/ 136108 h 176248"/>
                <a:gd name="connsiteX6" fmla="*/ 540302 w 542127"/>
                <a:gd name="connsiteY6" fmla="*/ 169473 h 176248"/>
                <a:gd name="connsiteX7" fmla="*/ 513621 w 542127"/>
                <a:gd name="connsiteY7" fmla="*/ 175703 h 176248"/>
                <a:gd name="connsiteX8" fmla="*/ 360189 w 542127"/>
                <a:gd name="connsiteY8" fmla="*/ 113835 h 176248"/>
                <a:gd name="connsiteX9" fmla="*/ 307153 w 542127"/>
                <a:gd name="connsiteY9" fmla="*/ 93978 h 176248"/>
                <a:gd name="connsiteX10" fmla="*/ 257152 w 542127"/>
                <a:gd name="connsiteY10" fmla="*/ 89176 h 176248"/>
                <a:gd name="connsiteX11" fmla="*/ 307466 w 542127"/>
                <a:gd name="connsiteY11" fmla="*/ 94113 h 176248"/>
                <a:gd name="connsiteX12" fmla="*/ 362179 w 542127"/>
                <a:gd name="connsiteY12" fmla="*/ 122507 h 176248"/>
                <a:gd name="connsiteX13" fmla="*/ 366874 w 542127"/>
                <a:gd name="connsiteY13" fmla="*/ 136222 h 176248"/>
                <a:gd name="connsiteX14" fmla="*/ 348268 w 542127"/>
                <a:gd name="connsiteY14" fmla="*/ 153623 h 176248"/>
                <a:gd name="connsiteX15" fmla="*/ 318120 w 542127"/>
                <a:gd name="connsiteY15" fmla="*/ 158380 h 176248"/>
                <a:gd name="connsiteX16" fmla="*/ 251302 w 542127"/>
                <a:gd name="connsiteY16" fmla="*/ 157142 h 176248"/>
                <a:gd name="connsiteX17" fmla="*/ 91453 w 542127"/>
                <a:gd name="connsiteY17" fmla="*/ 157394 h 17624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318120 w 552621"/>
                <a:gd name="connsiteY14" fmla="*/ 158380 h 176288"/>
                <a:gd name="connsiteX15" fmla="*/ 251302 w 552621"/>
                <a:gd name="connsiteY15" fmla="*/ 157142 h 176288"/>
                <a:gd name="connsiteX16" fmla="*/ 91453 w 552621"/>
                <a:gd name="connsiteY16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318120 w 552621"/>
                <a:gd name="connsiteY14" fmla="*/ 158380 h 176288"/>
                <a:gd name="connsiteX15" fmla="*/ 251302 w 552621"/>
                <a:gd name="connsiteY15" fmla="*/ 157142 h 176288"/>
                <a:gd name="connsiteX16" fmla="*/ 91453 w 552621"/>
                <a:gd name="connsiteY16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318120 w 552621"/>
                <a:gd name="connsiteY14" fmla="*/ 158380 h 176288"/>
                <a:gd name="connsiteX15" fmla="*/ 251302 w 552621"/>
                <a:gd name="connsiteY15" fmla="*/ 157142 h 176288"/>
                <a:gd name="connsiteX16" fmla="*/ 91453 w 552621"/>
                <a:gd name="connsiteY16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9727 h 178621"/>
                <a:gd name="connsiteX1" fmla="*/ 1351 w 552621"/>
                <a:gd name="connsiteY1" fmla="*/ 88210 h 178621"/>
                <a:gd name="connsiteX2" fmla="*/ 39235 w 552621"/>
                <a:gd name="connsiteY2" fmla="*/ 4666 h 178621"/>
                <a:gd name="connsiteX3" fmla="*/ 121609 w 552621"/>
                <a:gd name="connsiteY3" fmla="*/ 65580 h 178621"/>
                <a:gd name="connsiteX4" fmla="*/ 284711 w 552621"/>
                <a:gd name="connsiteY4" fmla="*/ 2333 h 178621"/>
                <a:gd name="connsiteX5" fmla="*/ 534655 w 552621"/>
                <a:gd name="connsiteY5" fmla="*/ 138441 h 178621"/>
                <a:gd name="connsiteX6" fmla="*/ 513621 w 552621"/>
                <a:gd name="connsiteY6" fmla="*/ 178036 h 178621"/>
                <a:gd name="connsiteX7" fmla="*/ 360189 w 552621"/>
                <a:gd name="connsiteY7" fmla="*/ 116168 h 178621"/>
                <a:gd name="connsiteX8" fmla="*/ 307153 w 552621"/>
                <a:gd name="connsiteY8" fmla="*/ 96311 h 178621"/>
                <a:gd name="connsiteX9" fmla="*/ 257152 w 552621"/>
                <a:gd name="connsiteY9" fmla="*/ 91509 h 178621"/>
                <a:gd name="connsiteX10" fmla="*/ 307466 w 552621"/>
                <a:gd name="connsiteY10" fmla="*/ 96446 h 178621"/>
                <a:gd name="connsiteX11" fmla="*/ 362179 w 552621"/>
                <a:gd name="connsiteY11" fmla="*/ 124840 h 178621"/>
                <a:gd name="connsiteX12" fmla="*/ 366874 w 552621"/>
                <a:gd name="connsiteY12" fmla="*/ 138555 h 178621"/>
                <a:gd name="connsiteX13" fmla="*/ 348268 w 552621"/>
                <a:gd name="connsiteY13" fmla="*/ 155956 h 178621"/>
                <a:gd name="connsiteX14" fmla="*/ 251302 w 552621"/>
                <a:gd name="connsiteY14" fmla="*/ 159475 h 178621"/>
                <a:gd name="connsiteX15" fmla="*/ 91453 w 552621"/>
                <a:gd name="connsiteY15" fmla="*/ 159727 h 178621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7466 w 552621"/>
                <a:gd name="connsiteY10" fmla="*/ 94117 h 176292"/>
                <a:gd name="connsiteX11" fmla="*/ 362179 w 552621"/>
                <a:gd name="connsiteY11" fmla="*/ 122511 h 176292"/>
                <a:gd name="connsiteX12" fmla="*/ 366874 w 552621"/>
                <a:gd name="connsiteY12" fmla="*/ 136226 h 176292"/>
                <a:gd name="connsiteX13" fmla="*/ 348268 w 552621"/>
                <a:gd name="connsiteY13" fmla="*/ 153627 h 176292"/>
                <a:gd name="connsiteX14" fmla="*/ 251302 w 552621"/>
                <a:gd name="connsiteY14" fmla="*/ 157146 h 176292"/>
                <a:gd name="connsiteX15" fmla="*/ 91453 w 552621"/>
                <a:gd name="connsiteY15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7466 w 552621"/>
                <a:gd name="connsiteY10" fmla="*/ 94117 h 176292"/>
                <a:gd name="connsiteX11" fmla="*/ 362179 w 552621"/>
                <a:gd name="connsiteY11" fmla="*/ 122511 h 176292"/>
                <a:gd name="connsiteX12" fmla="*/ 366874 w 552621"/>
                <a:gd name="connsiteY12" fmla="*/ 136226 h 176292"/>
                <a:gd name="connsiteX13" fmla="*/ 348268 w 552621"/>
                <a:gd name="connsiteY13" fmla="*/ 153627 h 176292"/>
                <a:gd name="connsiteX14" fmla="*/ 251302 w 552621"/>
                <a:gd name="connsiteY14" fmla="*/ 157146 h 176292"/>
                <a:gd name="connsiteX15" fmla="*/ 91453 w 552621"/>
                <a:gd name="connsiteY15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2179 w 552621"/>
                <a:gd name="connsiteY11" fmla="*/ 122511 h 176292"/>
                <a:gd name="connsiteX12" fmla="*/ 366874 w 552621"/>
                <a:gd name="connsiteY12" fmla="*/ 136226 h 176292"/>
                <a:gd name="connsiteX13" fmla="*/ 348268 w 552621"/>
                <a:gd name="connsiteY13" fmla="*/ 153627 h 176292"/>
                <a:gd name="connsiteX14" fmla="*/ 251302 w 552621"/>
                <a:gd name="connsiteY14" fmla="*/ 157146 h 176292"/>
                <a:gd name="connsiteX15" fmla="*/ 91453 w 552621"/>
                <a:gd name="connsiteY15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2179 w 552621"/>
                <a:gd name="connsiteY11" fmla="*/ 122511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6005 w 552621"/>
                <a:gd name="connsiteY8" fmla="*/ 92761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6005 w 552621"/>
                <a:gd name="connsiteY8" fmla="*/ 92761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6005 w 552621"/>
                <a:gd name="connsiteY8" fmla="*/ 92761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060 w 552621"/>
                <a:gd name="connsiteY10" fmla="*/ 97392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060 w 552621"/>
                <a:gd name="connsiteY10" fmla="*/ 97392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060 w 552621"/>
                <a:gd name="connsiteY10" fmla="*/ 97392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3602 w 552621"/>
                <a:gd name="connsiteY10" fmla="*/ 100183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3602 w 552621"/>
                <a:gd name="connsiteY10" fmla="*/ 100183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3602 w 552621"/>
                <a:gd name="connsiteY10" fmla="*/ 100183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2621" h="176292">
                  <a:moveTo>
                    <a:pt x="91453" y="157398"/>
                  </a:moveTo>
                  <a:cubicBezTo>
                    <a:pt x="38170" y="157482"/>
                    <a:pt x="10054" y="111725"/>
                    <a:pt x="1351" y="85881"/>
                  </a:cubicBezTo>
                  <a:cubicBezTo>
                    <a:pt x="-6161" y="66719"/>
                    <a:pt x="19192" y="6109"/>
                    <a:pt x="39235" y="2337"/>
                  </a:cubicBezTo>
                  <a:cubicBezTo>
                    <a:pt x="59278" y="-1435"/>
                    <a:pt x="92185" y="80253"/>
                    <a:pt x="121609" y="63251"/>
                  </a:cubicBezTo>
                  <a:cubicBezTo>
                    <a:pt x="175976" y="42169"/>
                    <a:pt x="263635" y="744"/>
                    <a:pt x="284711" y="4"/>
                  </a:cubicBezTo>
                  <a:cubicBezTo>
                    <a:pt x="305787" y="-736"/>
                    <a:pt x="496503" y="106828"/>
                    <a:pt x="534655" y="136112"/>
                  </a:cubicBezTo>
                  <a:cubicBezTo>
                    <a:pt x="572807" y="165396"/>
                    <a:pt x="542699" y="179419"/>
                    <a:pt x="513621" y="175707"/>
                  </a:cubicBezTo>
                  <a:cubicBezTo>
                    <a:pt x="477738" y="173232"/>
                    <a:pt x="390119" y="127502"/>
                    <a:pt x="360189" y="113839"/>
                  </a:cubicBezTo>
                  <a:cubicBezTo>
                    <a:pt x="334342" y="103846"/>
                    <a:pt x="323379" y="95737"/>
                    <a:pt x="307153" y="92354"/>
                  </a:cubicBezTo>
                  <a:cubicBezTo>
                    <a:pt x="295541" y="89571"/>
                    <a:pt x="247365" y="81613"/>
                    <a:pt x="257152" y="89180"/>
                  </a:cubicBezTo>
                  <a:cubicBezTo>
                    <a:pt x="260924" y="90834"/>
                    <a:pt x="272152" y="94834"/>
                    <a:pt x="303602" y="100183"/>
                  </a:cubicBezTo>
                  <a:cubicBezTo>
                    <a:pt x="331156" y="105563"/>
                    <a:pt x="362006" y="122961"/>
                    <a:pt x="369450" y="131868"/>
                  </a:cubicBezTo>
                  <a:cubicBezTo>
                    <a:pt x="376894" y="140775"/>
                    <a:pt x="367959" y="149414"/>
                    <a:pt x="348268" y="153627"/>
                  </a:cubicBezTo>
                  <a:cubicBezTo>
                    <a:pt x="328577" y="157840"/>
                    <a:pt x="294104" y="156518"/>
                    <a:pt x="251302" y="157146"/>
                  </a:cubicBezTo>
                  <a:lnTo>
                    <a:pt x="91453" y="15739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6" name="Isosceles Triangle 21"/>
            <p:cNvSpPr>
              <a:spLocks/>
            </p:cNvSpPr>
            <p:nvPr/>
          </p:nvSpPr>
          <p:spPr bwMode="auto">
            <a:xfrm>
              <a:off x="2842996" y="1459186"/>
              <a:ext cx="3685052" cy="1105718"/>
            </a:xfrm>
            <a:custGeom>
              <a:avLst/>
              <a:gdLst>
                <a:gd name="connsiteX0" fmla="*/ 0 w 499888"/>
                <a:gd name="connsiteY0" fmla="*/ 136108 h 136108"/>
                <a:gd name="connsiteX1" fmla="*/ 249944 w 499888"/>
                <a:gd name="connsiteY1" fmla="*/ 0 h 136108"/>
                <a:gd name="connsiteX2" fmla="*/ 499888 w 499888"/>
                <a:gd name="connsiteY2" fmla="*/ 136108 h 136108"/>
                <a:gd name="connsiteX3" fmla="*/ 0 w 499888"/>
                <a:gd name="connsiteY3" fmla="*/ 136108 h 136108"/>
                <a:gd name="connsiteX0" fmla="*/ 0 w 499888"/>
                <a:gd name="connsiteY0" fmla="*/ 136108 h 136108"/>
                <a:gd name="connsiteX1" fmla="*/ 249944 w 499888"/>
                <a:gd name="connsiteY1" fmla="*/ 0 h 136108"/>
                <a:gd name="connsiteX2" fmla="*/ 499888 w 499888"/>
                <a:gd name="connsiteY2" fmla="*/ 136108 h 136108"/>
                <a:gd name="connsiteX3" fmla="*/ 439258 w 499888"/>
                <a:gd name="connsiteY3" fmla="*/ 136108 h 136108"/>
                <a:gd name="connsiteX4" fmla="*/ 0 w 499888"/>
                <a:gd name="connsiteY4" fmla="*/ 136108 h 136108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0 w 499888"/>
                <a:gd name="connsiteY4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34083 w 499888"/>
                <a:gd name="connsiteY4" fmla="*/ 115073 h 175703"/>
                <a:gd name="connsiteX5" fmla="*/ 0 w 499888"/>
                <a:gd name="connsiteY5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0 w 499888"/>
                <a:gd name="connsiteY5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0 w 499888"/>
                <a:gd name="connsiteY6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278403 w 499888"/>
                <a:gd name="connsiteY6" fmla="*/ 173228 h 175703"/>
                <a:gd name="connsiteX7" fmla="*/ 0 w 499888"/>
                <a:gd name="connsiteY7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278403 w 499888"/>
                <a:gd name="connsiteY6" fmla="*/ 173228 h 175703"/>
                <a:gd name="connsiteX7" fmla="*/ 216535 w 499888"/>
                <a:gd name="connsiteY7" fmla="*/ 157142 h 175703"/>
                <a:gd name="connsiteX8" fmla="*/ 0 w 499888"/>
                <a:gd name="connsiteY8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1710 w 499888"/>
                <a:gd name="connsiteY5" fmla="*/ 154668 h 175703"/>
                <a:gd name="connsiteX6" fmla="*/ 283353 w 499888"/>
                <a:gd name="connsiteY6" fmla="*/ 158380 h 175703"/>
                <a:gd name="connsiteX7" fmla="*/ 216535 w 499888"/>
                <a:gd name="connsiteY7" fmla="*/ 157142 h 175703"/>
                <a:gd name="connsiteX8" fmla="*/ 0 w 499888"/>
                <a:gd name="connsiteY8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323773 w 499888"/>
                <a:gd name="connsiteY5" fmla="*/ 115747 h 175703"/>
                <a:gd name="connsiteX6" fmla="*/ 321710 w 499888"/>
                <a:gd name="connsiteY6" fmla="*/ 154668 h 175703"/>
                <a:gd name="connsiteX7" fmla="*/ 283353 w 499888"/>
                <a:gd name="connsiteY7" fmla="*/ 158380 h 175703"/>
                <a:gd name="connsiteX8" fmla="*/ 216535 w 499888"/>
                <a:gd name="connsiteY8" fmla="*/ 157142 h 175703"/>
                <a:gd name="connsiteX9" fmla="*/ 0 w 499888"/>
                <a:gd name="connsiteY9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321710 w 499888"/>
                <a:gd name="connsiteY6" fmla="*/ 154668 h 175703"/>
                <a:gd name="connsiteX7" fmla="*/ 283353 w 499888"/>
                <a:gd name="connsiteY7" fmla="*/ 158380 h 175703"/>
                <a:gd name="connsiteX8" fmla="*/ 216535 w 499888"/>
                <a:gd name="connsiteY8" fmla="*/ 157142 h 175703"/>
                <a:gd name="connsiteX9" fmla="*/ 0 w 499888"/>
                <a:gd name="connsiteY9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310677 w 499888"/>
                <a:gd name="connsiteY6" fmla="*/ 130901 h 175703"/>
                <a:gd name="connsiteX7" fmla="*/ 321710 w 499888"/>
                <a:gd name="connsiteY7" fmla="*/ 154668 h 175703"/>
                <a:gd name="connsiteX8" fmla="*/ 283353 w 499888"/>
                <a:gd name="connsiteY8" fmla="*/ 158380 h 175703"/>
                <a:gd name="connsiteX9" fmla="*/ 216535 w 499888"/>
                <a:gd name="connsiteY9" fmla="*/ 157142 h 175703"/>
                <a:gd name="connsiteX10" fmla="*/ 0 w 499888"/>
                <a:gd name="connsiteY10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94779 w 499888"/>
                <a:gd name="connsiteY6" fmla="*/ 106902 h 175703"/>
                <a:gd name="connsiteX7" fmla="*/ 310677 w 499888"/>
                <a:gd name="connsiteY7" fmla="*/ 130901 h 175703"/>
                <a:gd name="connsiteX8" fmla="*/ 321710 w 499888"/>
                <a:gd name="connsiteY8" fmla="*/ 154668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35403 w 499888"/>
                <a:gd name="connsiteY6" fmla="*/ 99561 h 175703"/>
                <a:gd name="connsiteX7" fmla="*/ 310677 w 499888"/>
                <a:gd name="connsiteY7" fmla="*/ 130901 h 175703"/>
                <a:gd name="connsiteX8" fmla="*/ 321710 w 499888"/>
                <a:gd name="connsiteY8" fmla="*/ 154668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35403 w 499888"/>
                <a:gd name="connsiteY6" fmla="*/ 99561 h 175703"/>
                <a:gd name="connsiteX7" fmla="*/ 320533 w 499888"/>
                <a:gd name="connsiteY7" fmla="*/ 116117 h 175703"/>
                <a:gd name="connsiteX8" fmla="*/ 321710 w 499888"/>
                <a:gd name="connsiteY8" fmla="*/ 154668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499888"/>
                <a:gd name="connsiteY0" fmla="*/ 136108 h 175703"/>
                <a:gd name="connsiteX1" fmla="*/ 249944 w 499888"/>
                <a:gd name="connsiteY1" fmla="*/ 0 h 175703"/>
                <a:gd name="connsiteX2" fmla="*/ 499888 w 499888"/>
                <a:gd name="connsiteY2" fmla="*/ 136108 h 175703"/>
                <a:gd name="connsiteX3" fmla="*/ 478854 w 499888"/>
                <a:gd name="connsiteY3" fmla="*/ 175703 h 175703"/>
                <a:gd name="connsiteX4" fmla="*/ 325422 w 499888"/>
                <a:gd name="connsiteY4" fmla="*/ 113835 h 175703"/>
                <a:gd name="connsiteX5" fmla="*/ 297579 w 499888"/>
                <a:gd name="connsiteY5" fmla="*/ 109253 h 175703"/>
                <a:gd name="connsiteX6" fmla="*/ 235403 w 499888"/>
                <a:gd name="connsiteY6" fmla="*/ 99561 h 175703"/>
                <a:gd name="connsiteX7" fmla="*/ 320533 w 499888"/>
                <a:gd name="connsiteY7" fmla="*/ 116117 h 175703"/>
                <a:gd name="connsiteX8" fmla="*/ 313501 w 499888"/>
                <a:gd name="connsiteY8" fmla="*/ 148961 h 175703"/>
                <a:gd name="connsiteX9" fmla="*/ 283353 w 499888"/>
                <a:gd name="connsiteY9" fmla="*/ 158380 h 175703"/>
                <a:gd name="connsiteX10" fmla="*/ 216535 w 499888"/>
                <a:gd name="connsiteY10" fmla="*/ 157142 h 175703"/>
                <a:gd name="connsiteX11" fmla="*/ 0 w 499888"/>
                <a:gd name="connsiteY11" fmla="*/ 136108 h 175703"/>
                <a:gd name="connsiteX0" fmla="*/ 0 w 507423"/>
                <a:gd name="connsiteY0" fmla="*/ 136108 h 175703"/>
                <a:gd name="connsiteX1" fmla="*/ 249944 w 507423"/>
                <a:gd name="connsiteY1" fmla="*/ 0 h 175703"/>
                <a:gd name="connsiteX2" fmla="*/ 499888 w 507423"/>
                <a:gd name="connsiteY2" fmla="*/ 136108 h 175703"/>
                <a:gd name="connsiteX3" fmla="*/ 506725 w 507423"/>
                <a:gd name="connsiteY3" fmla="*/ 161083 h 175703"/>
                <a:gd name="connsiteX4" fmla="*/ 478854 w 507423"/>
                <a:gd name="connsiteY4" fmla="*/ 175703 h 175703"/>
                <a:gd name="connsiteX5" fmla="*/ 325422 w 507423"/>
                <a:gd name="connsiteY5" fmla="*/ 113835 h 175703"/>
                <a:gd name="connsiteX6" fmla="*/ 297579 w 507423"/>
                <a:gd name="connsiteY6" fmla="*/ 109253 h 175703"/>
                <a:gd name="connsiteX7" fmla="*/ 235403 w 507423"/>
                <a:gd name="connsiteY7" fmla="*/ 99561 h 175703"/>
                <a:gd name="connsiteX8" fmla="*/ 320533 w 507423"/>
                <a:gd name="connsiteY8" fmla="*/ 116117 h 175703"/>
                <a:gd name="connsiteX9" fmla="*/ 313501 w 507423"/>
                <a:gd name="connsiteY9" fmla="*/ 148961 h 175703"/>
                <a:gd name="connsiteX10" fmla="*/ 283353 w 507423"/>
                <a:gd name="connsiteY10" fmla="*/ 158380 h 175703"/>
                <a:gd name="connsiteX11" fmla="*/ 216535 w 507423"/>
                <a:gd name="connsiteY11" fmla="*/ 157142 h 175703"/>
                <a:gd name="connsiteX12" fmla="*/ 0 w 507423"/>
                <a:gd name="connsiteY12" fmla="*/ 136108 h 175703"/>
                <a:gd name="connsiteX0" fmla="*/ 0 w 507423"/>
                <a:gd name="connsiteY0" fmla="*/ 136108 h 175703"/>
                <a:gd name="connsiteX1" fmla="*/ 249944 w 507423"/>
                <a:gd name="connsiteY1" fmla="*/ 0 h 175703"/>
                <a:gd name="connsiteX2" fmla="*/ 499888 w 507423"/>
                <a:gd name="connsiteY2" fmla="*/ 136108 h 175703"/>
                <a:gd name="connsiteX3" fmla="*/ 506725 w 507423"/>
                <a:gd name="connsiteY3" fmla="*/ 161083 h 175703"/>
                <a:gd name="connsiteX4" fmla="*/ 478854 w 507423"/>
                <a:gd name="connsiteY4" fmla="*/ 175703 h 175703"/>
                <a:gd name="connsiteX5" fmla="*/ 325422 w 507423"/>
                <a:gd name="connsiteY5" fmla="*/ 113835 h 175703"/>
                <a:gd name="connsiteX6" fmla="*/ 297579 w 507423"/>
                <a:gd name="connsiteY6" fmla="*/ 109253 h 175703"/>
                <a:gd name="connsiteX7" fmla="*/ 192526 w 507423"/>
                <a:gd name="connsiteY7" fmla="*/ 99907 h 175703"/>
                <a:gd name="connsiteX8" fmla="*/ 320533 w 507423"/>
                <a:gd name="connsiteY8" fmla="*/ 116117 h 175703"/>
                <a:gd name="connsiteX9" fmla="*/ 313501 w 507423"/>
                <a:gd name="connsiteY9" fmla="*/ 148961 h 175703"/>
                <a:gd name="connsiteX10" fmla="*/ 283353 w 507423"/>
                <a:gd name="connsiteY10" fmla="*/ 158380 h 175703"/>
                <a:gd name="connsiteX11" fmla="*/ 216535 w 507423"/>
                <a:gd name="connsiteY11" fmla="*/ 157142 h 175703"/>
                <a:gd name="connsiteX12" fmla="*/ 0 w 507423"/>
                <a:gd name="connsiteY12" fmla="*/ 136108 h 175703"/>
                <a:gd name="connsiteX0" fmla="*/ 0 w 507423"/>
                <a:gd name="connsiteY0" fmla="*/ 136108 h 175703"/>
                <a:gd name="connsiteX1" fmla="*/ 249944 w 507423"/>
                <a:gd name="connsiteY1" fmla="*/ 0 h 175703"/>
                <a:gd name="connsiteX2" fmla="*/ 499888 w 507423"/>
                <a:gd name="connsiteY2" fmla="*/ 136108 h 175703"/>
                <a:gd name="connsiteX3" fmla="*/ 506725 w 507423"/>
                <a:gd name="connsiteY3" fmla="*/ 161083 h 175703"/>
                <a:gd name="connsiteX4" fmla="*/ 478854 w 507423"/>
                <a:gd name="connsiteY4" fmla="*/ 175703 h 175703"/>
                <a:gd name="connsiteX5" fmla="*/ 325422 w 507423"/>
                <a:gd name="connsiteY5" fmla="*/ 113835 h 175703"/>
                <a:gd name="connsiteX6" fmla="*/ 297579 w 507423"/>
                <a:gd name="connsiteY6" fmla="*/ 109253 h 175703"/>
                <a:gd name="connsiteX7" fmla="*/ 178074 w 507423"/>
                <a:gd name="connsiteY7" fmla="*/ 107169 h 175703"/>
                <a:gd name="connsiteX8" fmla="*/ 320533 w 507423"/>
                <a:gd name="connsiteY8" fmla="*/ 116117 h 175703"/>
                <a:gd name="connsiteX9" fmla="*/ 313501 w 507423"/>
                <a:gd name="connsiteY9" fmla="*/ 148961 h 175703"/>
                <a:gd name="connsiteX10" fmla="*/ 283353 w 507423"/>
                <a:gd name="connsiteY10" fmla="*/ 158380 h 175703"/>
                <a:gd name="connsiteX11" fmla="*/ 216535 w 507423"/>
                <a:gd name="connsiteY11" fmla="*/ 157142 h 175703"/>
                <a:gd name="connsiteX12" fmla="*/ 0 w 507423"/>
                <a:gd name="connsiteY12" fmla="*/ 136108 h 175703"/>
                <a:gd name="connsiteX0" fmla="*/ 0 w 514939"/>
                <a:gd name="connsiteY0" fmla="*/ 152788 h 175703"/>
                <a:gd name="connsiteX1" fmla="*/ 257460 w 514939"/>
                <a:gd name="connsiteY1" fmla="*/ 0 h 175703"/>
                <a:gd name="connsiteX2" fmla="*/ 507404 w 514939"/>
                <a:gd name="connsiteY2" fmla="*/ 136108 h 175703"/>
                <a:gd name="connsiteX3" fmla="*/ 514241 w 514939"/>
                <a:gd name="connsiteY3" fmla="*/ 161083 h 175703"/>
                <a:gd name="connsiteX4" fmla="*/ 486370 w 514939"/>
                <a:gd name="connsiteY4" fmla="*/ 175703 h 175703"/>
                <a:gd name="connsiteX5" fmla="*/ 332938 w 514939"/>
                <a:gd name="connsiteY5" fmla="*/ 113835 h 175703"/>
                <a:gd name="connsiteX6" fmla="*/ 305095 w 514939"/>
                <a:gd name="connsiteY6" fmla="*/ 109253 h 175703"/>
                <a:gd name="connsiteX7" fmla="*/ 185590 w 514939"/>
                <a:gd name="connsiteY7" fmla="*/ 107169 h 175703"/>
                <a:gd name="connsiteX8" fmla="*/ 328049 w 514939"/>
                <a:gd name="connsiteY8" fmla="*/ 116117 h 175703"/>
                <a:gd name="connsiteX9" fmla="*/ 321017 w 514939"/>
                <a:gd name="connsiteY9" fmla="*/ 148961 h 175703"/>
                <a:gd name="connsiteX10" fmla="*/ 290869 w 514939"/>
                <a:gd name="connsiteY10" fmla="*/ 158380 h 175703"/>
                <a:gd name="connsiteX11" fmla="*/ 224051 w 514939"/>
                <a:gd name="connsiteY11" fmla="*/ 157142 h 175703"/>
                <a:gd name="connsiteX12" fmla="*/ 0 w 514939"/>
                <a:gd name="connsiteY12" fmla="*/ 152788 h 175703"/>
                <a:gd name="connsiteX0" fmla="*/ 0 w 514939"/>
                <a:gd name="connsiteY0" fmla="*/ 152788 h 175703"/>
                <a:gd name="connsiteX1" fmla="*/ 102591 w 514939"/>
                <a:gd name="connsiteY1" fmla="*/ 91118 h 175703"/>
                <a:gd name="connsiteX2" fmla="*/ 257460 w 514939"/>
                <a:gd name="connsiteY2" fmla="*/ 0 h 175703"/>
                <a:gd name="connsiteX3" fmla="*/ 507404 w 514939"/>
                <a:gd name="connsiteY3" fmla="*/ 136108 h 175703"/>
                <a:gd name="connsiteX4" fmla="*/ 514241 w 514939"/>
                <a:gd name="connsiteY4" fmla="*/ 161083 h 175703"/>
                <a:gd name="connsiteX5" fmla="*/ 486370 w 514939"/>
                <a:gd name="connsiteY5" fmla="*/ 175703 h 175703"/>
                <a:gd name="connsiteX6" fmla="*/ 332938 w 514939"/>
                <a:gd name="connsiteY6" fmla="*/ 113835 h 175703"/>
                <a:gd name="connsiteX7" fmla="*/ 305095 w 514939"/>
                <a:gd name="connsiteY7" fmla="*/ 109253 h 175703"/>
                <a:gd name="connsiteX8" fmla="*/ 185590 w 514939"/>
                <a:gd name="connsiteY8" fmla="*/ 107169 h 175703"/>
                <a:gd name="connsiteX9" fmla="*/ 328049 w 514939"/>
                <a:gd name="connsiteY9" fmla="*/ 116117 h 175703"/>
                <a:gd name="connsiteX10" fmla="*/ 321017 w 514939"/>
                <a:gd name="connsiteY10" fmla="*/ 148961 h 175703"/>
                <a:gd name="connsiteX11" fmla="*/ 290869 w 514939"/>
                <a:gd name="connsiteY11" fmla="*/ 158380 h 175703"/>
                <a:gd name="connsiteX12" fmla="*/ 224051 w 514939"/>
                <a:gd name="connsiteY12" fmla="*/ 157142 h 175703"/>
                <a:gd name="connsiteX13" fmla="*/ 0 w 514939"/>
                <a:gd name="connsiteY13" fmla="*/ 152788 h 175703"/>
                <a:gd name="connsiteX0" fmla="*/ 9632 w 524571"/>
                <a:gd name="connsiteY0" fmla="*/ 152788 h 175703"/>
                <a:gd name="connsiteX1" fmla="*/ 28760 w 524571"/>
                <a:gd name="connsiteY1" fmla="*/ 42422 h 175703"/>
                <a:gd name="connsiteX2" fmla="*/ 112223 w 524571"/>
                <a:gd name="connsiteY2" fmla="*/ 91118 h 175703"/>
                <a:gd name="connsiteX3" fmla="*/ 267092 w 524571"/>
                <a:gd name="connsiteY3" fmla="*/ 0 h 175703"/>
                <a:gd name="connsiteX4" fmla="*/ 517036 w 524571"/>
                <a:gd name="connsiteY4" fmla="*/ 136108 h 175703"/>
                <a:gd name="connsiteX5" fmla="*/ 523873 w 524571"/>
                <a:gd name="connsiteY5" fmla="*/ 161083 h 175703"/>
                <a:gd name="connsiteX6" fmla="*/ 496002 w 524571"/>
                <a:gd name="connsiteY6" fmla="*/ 175703 h 175703"/>
                <a:gd name="connsiteX7" fmla="*/ 342570 w 524571"/>
                <a:gd name="connsiteY7" fmla="*/ 113835 h 175703"/>
                <a:gd name="connsiteX8" fmla="*/ 314727 w 524571"/>
                <a:gd name="connsiteY8" fmla="*/ 109253 h 175703"/>
                <a:gd name="connsiteX9" fmla="*/ 195222 w 524571"/>
                <a:gd name="connsiteY9" fmla="*/ 107169 h 175703"/>
                <a:gd name="connsiteX10" fmla="*/ 337681 w 524571"/>
                <a:gd name="connsiteY10" fmla="*/ 116117 h 175703"/>
                <a:gd name="connsiteX11" fmla="*/ 330649 w 524571"/>
                <a:gd name="connsiteY11" fmla="*/ 148961 h 175703"/>
                <a:gd name="connsiteX12" fmla="*/ 300501 w 524571"/>
                <a:gd name="connsiteY12" fmla="*/ 158380 h 175703"/>
                <a:gd name="connsiteX13" fmla="*/ 233683 w 524571"/>
                <a:gd name="connsiteY13" fmla="*/ 157142 h 175703"/>
                <a:gd name="connsiteX14" fmla="*/ 9632 w 524571"/>
                <a:gd name="connsiteY14" fmla="*/ 152788 h 175703"/>
                <a:gd name="connsiteX0" fmla="*/ 49335 w 500072"/>
                <a:gd name="connsiteY0" fmla="*/ 157394 h 175703"/>
                <a:gd name="connsiteX1" fmla="*/ 4261 w 500072"/>
                <a:gd name="connsiteY1" fmla="*/ 42422 h 175703"/>
                <a:gd name="connsiteX2" fmla="*/ 87724 w 500072"/>
                <a:gd name="connsiteY2" fmla="*/ 91118 h 175703"/>
                <a:gd name="connsiteX3" fmla="*/ 242593 w 500072"/>
                <a:gd name="connsiteY3" fmla="*/ 0 h 175703"/>
                <a:gd name="connsiteX4" fmla="*/ 492537 w 500072"/>
                <a:gd name="connsiteY4" fmla="*/ 136108 h 175703"/>
                <a:gd name="connsiteX5" fmla="*/ 499374 w 500072"/>
                <a:gd name="connsiteY5" fmla="*/ 161083 h 175703"/>
                <a:gd name="connsiteX6" fmla="*/ 471503 w 500072"/>
                <a:gd name="connsiteY6" fmla="*/ 175703 h 175703"/>
                <a:gd name="connsiteX7" fmla="*/ 318071 w 500072"/>
                <a:gd name="connsiteY7" fmla="*/ 113835 h 175703"/>
                <a:gd name="connsiteX8" fmla="*/ 290228 w 500072"/>
                <a:gd name="connsiteY8" fmla="*/ 109253 h 175703"/>
                <a:gd name="connsiteX9" fmla="*/ 170723 w 500072"/>
                <a:gd name="connsiteY9" fmla="*/ 107169 h 175703"/>
                <a:gd name="connsiteX10" fmla="*/ 313182 w 500072"/>
                <a:gd name="connsiteY10" fmla="*/ 116117 h 175703"/>
                <a:gd name="connsiteX11" fmla="*/ 306150 w 500072"/>
                <a:gd name="connsiteY11" fmla="*/ 148961 h 175703"/>
                <a:gd name="connsiteX12" fmla="*/ 276002 w 500072"/>
                <a:gd name="connsiteY12" fmla="*/ 158380 h 175703"/>
                <a:gd name="connsiteX13" fmla="*/ 209184 w 500072"/>
                <a:gd name="connsiteY13" fmla="*/ 157142 h 175703"/>
                <a:gd name="connsiteX14" fmla="*/ 49335 w 500072"/>
                <a:gd name="connsiteY14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29421 w 541769"/>
                <a:gd name="connsiteY3" fmla="*/ 91118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29421 w 541769"/>
                <a:gd name="connsiteY3" fmla="*/ 91118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29421 w 541769"/>
                <a:gd name="connsiteY3" fmla="*/ 91118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032 w 541769"/>
                <a:gd name="connsiteY0" fmla="*/ 157394 h 175703"/>
                <a:gd name="connsiteX1" fmla="*/ 930 w 541769"/>
                <a:gd name="connsiteY1" fmla="*/ 85877 h 175703"/>
                <a:gd name="connsiteX2" fmla="*/ 45958 w 541769"/>
                <a:gd name="connsiteY2" fmla="*/ 42422 h 175703"/>
                <a:gd name="connsiteX3" fmla="*/ 156806 w 541769"/>
                <a:gd name="connsiteY3" fmla="*/ 78065 h 175703"/>
                <a:gd name="connsiteX4" fmla="*/ 284290 w 541769"/>
                <a:gd name="connsiteY4" fmla="*/ 0 h 175703"/>
                <a:gd name="connsiteX5" fmla="*/ 534234 w 541769"/>
                <a:gd name="connsiteY5" fmla="*/ 136108 h 175703"/>
                <a:gd name="connsiteX6" fmla="*/ 541071 w 541769"/>
                <a:gd name="connsiteY6" fmla="*/ 161083 h 175703"/>
                <a:gd name="connsiteX7" fmla="*/ 513200 w 541769"/>
                <a:gd name="connsiteY7" fmla="*/ 175703 h 175703"/>
                <a:gd name="connsiteX8" fmla="*/ 359768 w 541769"/>
                <a:gd name="connsiteY8" fmla="*/ 113835 h 175703"/>
                <a:gd name="connsiteX9" fmla="*/ 331925 w 541769"/>
                <a:gd name="connsiteY9" fmla="*/ 109253 h 175703"/>
                <a:gd name="connsiteX10" fmla="*/ 212420 w 541769"/>
                <a:gd name="connsiteY10" fmla="*/ 107169 h 175703"/>
                <a:gd name="connsiteX11" fmla="*/ 354879 w 541769"/>
                <a:gd name="connsiteY11" fmla="*/ 116117 h 175703"/>
                <a:gd name="connsiteX12" fmla="*/ 347847 w 541769"/>
                <a:gd name="connsiteY12" fmla="*/ 148961 h 175703"/>
                <a:gd name="connsiteX13" fmla="*/ 317699 w 541769"/>
                <a:gd name="connsiteY13" fmla="*/ 158380 h 175703"/>
                <a:gd name="connsiteX14" fmla="*/ 250881 w 541769"/>
                <a:gd name="connsiteY14" fmla="*/ 157142 h 175703"/>
                <a:gd name="connsiteX15" fmla="*/ 91032 w 541769"/>
                <a:gd name="connsiteY15" fmla="*/ 157394 h 175703"/>
                <a:gd name="connsiteX0" fmla="*/ 91203 w 541940"/>
                <a:gd name="connsiteY0" fmla="*/ 157394 h 175703"/>
                <a:gd name="connsiteX1" fmla="*/ 1101 w 541940"/>
                <a:gd name="connsiteY1" fmla="*/ 85877 h 175703"/>
                <a:gd name="connsiteX2" fmla="*/ 38985 w 541940"/>
                <a:gd name="connsiteY2" fmla="*/ 2333 h 175703"/>
                <a:gd name="connsiteX3" fmla="*/ 156977 w 541940"/>
                <a:gd name="connsiteY3" fmla="*/ 78065 h 175703"/>
                <a:gd name="connsiteX4" fmla="*/ 284461 w 541940"/>
                <a:gd name="connsiteY4" fmla="*/ 0 h 175703"/>
                <a:gd name="connsiteX5" fmla="*/ 534405 w 541940"/>
                <a:gd name="connsiteY5" fmla="*/ 136108 h 175703"/>
                <a:gd name="connsiteX6" fmla="*/ 541242 w 541940"/>
                <a:gd name="connsiteY6" fmla="*/ 161083 h 175703"/>
                <a:gd name="connsiteX7" fmla="*/ 513371 w 541940"/>
                <a:gd name="connsiteY7" fmla="*/ 175703 h 175703"/>
                <a:gd name="connsiteX8" fmla="*/ 359939 w 541940"/>
                <a:gd name="connsiteY8" fmla="*/ 113835 h 175703"/>
                <a:gd name="connsiteX9" fmla="*/ 332096 w 541940"/>
                <a:gd name="connsiteY9" fmla="*/ 109253 h 175703"/>
                <a:gd name="connsiteX10" fmla="*/ 212591 w 541940"/>
                <a:gd name="connsiteY10" fmla="*/ 107169 h 175703"/>
                <a:gd name="connsiteX11" fmla="*/ 355050 w 541940"/>
                <a:gd name="connsiteY11" fmla="*/ 116117 h 175703"/>
                <a:gd name="connsiteX12" fmla="*/ 348018 w 541940"/>
                <a:gd name="connsiteY12" fmla="*/ 148961 h 175703"/>
                <a:gd name="connsiteX13" fmla="*/ 317870 w 541940"/>
                <a:gd name="connsiteY13" fmla="*/ 158380 h 175703"/>
                <a:gd name="connsiteX14" fmla="*/ 251052 w 541940"/>
                <a:gd name="connsiteY14" fmla="*/ 157142 h 175703"/>
                <a:gd name="connsiteX15" fmla="*/ 91203 w 541940"/>
                <a:gd name="connsiteY15" fmla="*/ 157394 h 175703"/>
                <a:gd name="connsiteX0" fmla="*/ 91203 w 541940"/>
                <a:gd name="connsiteY0" fmla="*/ 157394 h 175703"/>
                <a:gd name="connsiteX1" fmla="*/ 1101 w 541940"/>
                <a:gd name="connsiteY1" fmla="*/ 85877 h 175703"/>
                <a:gd name="connsiteX2" fmla="*/ 38985 w 541940"/>
                <a:gd name="connsiteY2" fmla="*/ 2333 h 175703"/>
                <a:gd name="connsiteX3" fmla="*/ 156977 w 541940"/>
                <a:gd name="connsiteY3" fmla="*/ 78065 h 175703"/>
                <a:gd name="connsiteX4" fmla="*/ 284461 w 541940"/>
                <a:gd name="connsiteY4" fmla="*/ 0 h 175703"/>
                <a:gd name="connsiteX5" fmla="*/ 534405 w 541940"/>
                <a:gd name="connsiteY5" fmla="*/ 136108 h 175703"/>
                <a:gd name="connsiteX6" fmla="*/ 541242 w 541940"/>
                <a:gd name="connsiteY6" fmla="*/ 161083 h 175703"/>
                <a:gd name="connsiteX7" fmla="*/ 513371 w 541940"/>
                <a:gd name="connsiteY7" fmla="*/ 175703 h 175703"/>
                <a:gd name="connsiteX8" fmla="*/ 359939 w 541940"/>
                <a:gd name="connsiteY8" fmla="*/ 113835 h 175703"/>
                <a:gd name="connsiteX9" fmla="*/ 324953 w 541940"/>
                <a:gd name="connsiteY9" fmla="*/ 108321 h 175703"/>
                <a:gd name="connsiteX10" fmla="*/ 212591 w 541940"/>
                <a:gd name="connsiteY10" fmla="*/ 107169 h 175703"/>
                <a:gd name="connsiteX11" fmla="*/ 355050 w 541940"/>
                <a:gd name="connsiteY11" fmla="*/ 116117 h 175703"/>
                <a:gd name="connsiteX12" fmla="*/ 348018 w 541940"/>
                <a:gd name="connsiteY12" fmla="*/ 148961 h 175703"/>
                <a:gd name="connsiteX13" fmla="*/ 317870 w 541940"/>
                <a:gd name="connsiteY13" fmla="*/ 158380 h 175703"/>
                <a:gd name="connsiteX14" fmla="*/ 251052 w 541940"/>
                <a:gd name="connsiteY14" fmla="*/ 157142 h 175703"/>
                <a:gd name="connsiteX15" fmla="*/ 91203 w 541940"/>
                <a:gd name="connsiteY15" fmla="*/ 157394 h 175703"/>
                <a:gd name="connsiteX0" fmla="*/ 91203 w 541940"/>
                <a:gd name="connsiteY0" fmla="*/ 157394 h 175703"/>
                <a:gd name="connsiteX1" fmla="*/ 1101 w 541940"/>
                <a:gd name="connsiteY1" fmla="*/ 85877 h 175703"/>
                <a:gd name="connsiteX2" fmla="*/ 38985 w 541940"/>
                <a:gd name="connsiteY2" fmla="*/ 2333 h 175703"/>
                <a:gd name="connsiteX3" fmla="*/ 156977 w 541940"/>
                <a:gd name="connsiteY3" fmla="*/ 78065 h 175703"/>
                <a:gd name="connsiteX4" fmla="*/ 284461 w 541940"/>
                <a:gd name="connsiteY4" fmla="*/ 0 h 175703"/>
                <a:gd name="connsiteX5" fmla="*/ 534405 w 541940"/>
                <a:gd name="connsiteY5" fmla="*/ 136108 h 175703"/>
                <a:gd name="connsiteX6" fmla="*/ 541242 w 541940"/>
                <a:gd name="connsiteY6" fmla="*/ 161083 h 175703"/>
                <a:gd name="connsiteX7" fmla="*/ 513371 w 541940"/>
                <a:gd name="connsiteY7" fmla="*/ 175703 h 175703"/>
                <a:gd name="connsiteX8" fmla="*/ 359939 w 541940"/>
                <a:gd name="connsiteY8" fmla="*/ 113835 h 175703"/>
                <a:gd name="connsiteX9" fmla="*/ 324953 w 541940"/>
                <a:gd name="connsiteY9" fmla="*/ 108321 h 175703"/>
                <a:gd name="connsiteX10" fmla="*/ 212591 w 541940"/>
                <a:gd name="connsiteY10" fmla="*/ 107169 h 175703"/>
                <a:gd name="connsiteX11" fmla="*/ 355050 w 541940"/>
                <a:gd name="connsiteY11" fmla="*/ 116117 h 175703"/>
                <a:gd name="connsiteX12" fmla="*/ 348018 w 541940"/>
                <a:gd name="connsiteY12" fmla="*/ 148961 h 175703"/>
                <a:gd name="connsiteX13" fmla="*/ 317870 w 541940"/>
                <a:gd name="connsiteY13" fmla="*/ 158380 h 175703"/>
                <a:gd name="connsiteX14" fmla="*/ 251052 w 541940"/>
                <a:gd name="connsiteY14" fmla="*/ 157142 h 175703"/>
                <a:gd name="connsiteX15" fmla="*/ 91203 w 541940"/>
                <a:gd name="connsiteY15" fmla="*/ 157394 h 175703"/>
                <a:gd name="connsiteX0" fmla="*/ 91203 w 539671"/>
                <a:gd name="connsiteY0" fmla="*/ 157394 h 175703"/>
                <a:gd name="connsiteX1" fmla="*/ 1101 w 539671"/>
                <a:gd name="connsiteY1" fmla="*/ 85877 h 175703"/>
                <a:gd name="connsiteX2" fmla="*/ 38985 w 539671"/>
                <a:gd name="connsiteY2" fmla="*/ 2333 h 175703"/>
                <a:gd name="connsiteX3" fmla="*/ 156977 w 539671"/>
                <a:gd name="connsiteY3" fmla="*/ 78065 h 175703"/>
                <a:gd name="connsiteX4" fmla="*/ 284461 w 539671"/>
                <a:gd name="connsiteY4" fmla="*/ 0 h 175703"/>
                <a:gd name="connsiteX5" fmla="*/ 534405 w 539671"/>
                <a:gd name="connsiteY5" fmla="*/ 136108 h 175703"/>
                <a:gd name="connsiteX6" fmla="*/ 538861 w 539671"/>
                <a:gd name="connsiteY6" fmla="*/ 157353 h 175703"/>
                <a:gd name="connsiteX7" fmla="*/ 513371 w 539671"/>
                <a:gd name="connsiteY7" fmla="*/ 175703 h 175703"/>
                <a:gd name="connsiteX8" fmla="*/ 359939 w 539671"/>
                <a:gd name="connsiteY8" fmla="*/ 113835 h 175703"/>
                <a:gd name="connsiteX9" fmla="*/ 324953 w 539671"/>
                <a:gd name="connsiteY9" fmla="*/ 108321 h 175703"/>
                <a:gd name="connsiteX10" fmla="*/ 212591 w 539671"/>
                <a:gd name="connsiteY10" fmla="*/ 107169 h 175703"/>
                <a:gd name="connsiteX11" fmla="*/ 355050 w 539671"/>
                <a:gd name="connsiteY11" fmla="*/ 116117 h 175703"/>
                <a:gd name="connsiteX12" fmla="*/ 348018 w 539671"/>
                <a:gd name="connsiteY12" fmla="*/ 148961 h 175703"/>
                <a:gd name="connsiteX13" fmla="*/ 317870 w 539671"/>
                <a:gd name="connsiteY13" fmla="*/ 158380 h 175703"/>
                <a:gd name="connsiteX14" fmla="*/ 251052 w 539671"/>
                <a:gd name="connsiteY14" fmla="*/ 157142 h 175703"/>
                <a:gd name="connsiteX15" fmla="*/ 91203 w 53967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48018 w 540801"/>
                <a:gd name="connsiteY12" fmla="*/ 148961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48018 w 540801"/>
                <a:gd name="connsiteY12" fmla="*/ 148961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55050 w 540801"/>
                <a:gd name="connsiteY11" fmla="*/ 116117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4953 w 540801"/>
                <a:gd name="connsiteY9" fmla="*/ 108321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20191 w 540801"/>
                <a:gd name="connsiteY9" fmla="*/ 101795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66624 w 540801"/>
                <a:gd name="connsiteY11" fmla="*/ 136222 h 175703"/>
                <a:gd name="connsiteX12" fmla="*/ 348018 w 540801"/>
                <a:gd name="connsiteY12" fmla="*/ 153623 h 175703"/>
                <a:gd name="connsiteX13" fmla="*/ 317870 w 540801"/>
                <a:gd name="connsiteY13" fmla="*/ 158380 h 175703"/>
                <a:gd name="connsiteX14" fmla="*/ 251052 w 540801"/>
                <a:gd name="connsiteY14" fmla="*/ 157142 h 175703"/>
                <a:gd name="connsiteX15" fmla="*/ 91203 w 540801"/>
                <a:gd name="connsiteY15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08283 w 540801"/>
                <a:gd name="connsiteY11" fmla="*/ 125966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2591 w 540801"/>
                <a:gd name="connsiteY10" fmla="*/ 107169 h 175703"/>
                <a:gd name="connsiteX11" fmla="*/ 310665 w 540801"/>
                <a:gd name="connsiteY11" fmla="*/ 97064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9734 w 540801"/>
                <a:gd name="connsiteY10" fmla="*/ 94116 h 175703"/>
                <a:gd name="connsiteX11" fmla="*/ 310665 w 540801"/>
                <a:gd name="connsiteY11" fmla="*/ 97064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0801"/>
                <a:gd name="connsiteY0" fmla="*/ 157394 h 175703"/>
                <a:gd name="connsiteX1" fmla="*/ 1101 w 540801"/>
                <a:gd name="connsiteY1" fmla="*/ 85877 h 175703"/>
                <a:gd name="connsiteX2" fmla="*/ 38985 w 540801"/>
                <a:gd name="connsiteY2" fmla="*/ 2333 h 175703"/>
                <a:gd name="connsiteX3" fmla="*/ 156977 w 540801"/>
                <a:gd name="connsiteY3" fmla="*/ 78065 h 175703"/>
                <a:gd name="connsiteX4" fmla="*/ 284461 w 540801"/>
                <a:gd name="connsiteY4" fmla="*/ 0 h 175703"/>
                <a:gd name="connsiteX5" fmla="*/ 534405 w 540801"/>
                <a:gd name="connsiteY5" fmla="*/ 136108 h 175703"/>
                <a:gd name="connsiteX6" fmla="*/ 540052 w 540801"/>
                <a:gd name="connsiteY6" fmla="*/ 169473 h 175703"/>
                <a:gd name="connsiteX7" fmla="*/ 513371 w 540801"/>
                <a:gd name="connsiteY7" fmla="*/ 175703 h 175703"/>
                <a:gd name="connsiteX8" fmla="*/ 359939 w 540801"/>
                <a:gd name="connsiteY8" fmla="*/ 113835 h 175703"/>
                <a:gd name="connsiteX9" fmla="*/ 310666 w 540801"/>
                <a:gd name="connsiteY9" fmla="*/ 95269 h 175703"/>
                <a:gd name="connsiteX10" fmla="*/ 219734 w 540801"/>
                <a:gd name="connsiteY10" fmla="*/ 94116 h 175703"/>
                <a:gd name="connsiteX11" fmla="*/ 310665 w 540801"/>
                <a:gd name="connsiteY11" fmla="*/ 97064 h 175703"/>
                <a:gd name="connsiteX12" fmla="*/ 366624 w 540801"/>
                <a:gd name="connsiteY12" fmla="*/ 136222 h 175703"/>
                <a:gd name="connsiteX13" fmla="*/ 348018 w 540801"/>
                <a:gd name="connsiteY13" fmla="*/ 153623 h 175703"/>
                <a:gd name="connsiteX14" fmla="*/ 317870 w 540801"/>
                <a:gd name="connsiteY14" fmla="*/ 158380 h 175703"/>
                <a:gd name="connsiteX15" fmla="*/ 251052 w 540801"/>
                <a:gd name="connsiteY15" fmla="*/ 157142 h 175703"/>
                <a:gd name="connsiteX16" fmla="*/ 91203 w 540801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10666 w 541877"/>
                <a:gd name="connsiteY9" fmla="*/ 95269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10666 w 541877"/>
                <a:gd name="connsiteY9" fmla="*/ 95269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10666 w 541877"/>
                <a:gd name="connsiteY9" fmla="*/ 95269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10665 w 541877"/>
                <a:gd name="connsiteY11" fmla="*/ 97064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6624 w 541877"/>
                <a:gd name="connsiteY12" fmla="*/ 136222 h 175703"/>
                <a:gd name="connsiteX13" fmla="*/ 348018 w 541877"/>
                <a:gd name="connsiteY13" fmla="*/ 153623 h 175703"/>
                <a:gd name="connsiteX14" fmla="*/ 317870 w 541877"/>
                <a:gd name="connsiteY14" fmla="*/ 158380 h 175703"/>
                <a:gd name="connsiteX15" fmla="*/ 251052 w 541877"/>
                <a:gd name="connsiteY15" fmla="*/ 157142 h 175703"/>
                <a:gd name="connsiteX16" fmla="*/ 91203 w 541877"/>
                <a:gd name="connsiteY16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58794 w 541877"/>
                <a:gd name="connsiteY12" fmla="*/ 124536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1929 w 541877"/>
                <a:gd name="connsiteY12" fmla="*/ 122507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19734 w 541877"/>
                <a:gd name="connsiteY10" fmla="*/ 94116 h 175703"/>
                <a:gd name="connsiteX11" fmla="*/ 307216 w 541877"/>
                <a:gd name="connsiteY11" fmla="*/ 94113 h 175703"/>
                <a:gd name="connsiteX12" fmla="*/ 361929 w 541877"/>
                <a:gd name="connsiteY12" fmla="*/ 122507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203 w 541877"/>
                <a:gd name="connsiteY0" fmla="*/ 157394 h 175703"/>
                <a:gd name="connsiteX1" fmla="*/ 1101 w 541877"/>
                <a:gd name="connsiteY1" fmla="*/ 85877 h 175703"/>
                <a:gd name="connsiteX2" fmla="*/ 38985 w 541877"/>
                <a:gd name="connsiteY2" fmla="*/ 2333 h 175703"/>
                <a:gd name="connsiteX3" fmla="*/ 156977 w 541877"/>
                <a:gd name="connsiteY3" fmla="*/ 78065 h 175703"/>
                <a:gd name="connsiteX4" fmla="*/ 284461 w 541877"/>
                <a:gd name="connsiteY4" fmla="*/ 0 h 175703"/>
                <a:gd name="connsiteX5" fmla="*/ 534405 w 541877"/>
                <a:gd name="connsiteY5" fmla="*/ 136108 h 175703"/>
                <a:gd name="connsiteX6" fmla="*/ 540052 w 541877"/>
                <a:gd name="connsiteY6" fmla="*/ 169473 h 175703"/>
                <a:gd name="connsiteX7" fmla="*/ 513371 w 541877"/>
                <a:gd name="connsiteY7" fmla="*/ 175703 h 175703"/>
                <a:gd name="connsiteX8" fmla="*/ 359939 w 541877"/>
                <a:gd name="connsiteY8" fmla="*/ 113835 h 175703"/>
                <a:gd name="connsiteX9" fmla="*/ 306903 w 541877"/>
                <a:gd name="connsiteY9" fmla="*/ 93978 h 175703"/>
                <a:gd name="connsiteX10" fmla="*/ 256902 w 541877"/>
                <a:gd name="connsiteY10" fmla="*/ 89176 h 175703"/>
                <a:gd name="connsiteX11" fmla="*/ 307216 w 541877"/>
                <a:gd name="connsiteY11" fmla="*/ 94113 h 175703"/>
                <a:gd name="connsiteX12" fmla="*/ 361929 w 541877"/>
                <a:gd name="connsiteY12" fmla="*/ 122507 h 175703"/>
                <a:gd name="connsiteX13" fmla="*/ 366624 w 541877"/>
                <a:gd name="connsiteY13" fmla="*/ 136222 h 175703"/>
                <a:gd name="connsiteX14" fmla="*/ 348018 w 541877"/>
                <a:gd name="connsiteY14" fmla="*/ 153623 h 175703"/>
                <a:gd name="connsiteX15" fmla="*/ 317870 w 541877"/>
                <a:gd name="connsiteY15" fmla="*/ 158380 h 175703"/>
                <a:gd name="connsiteX16" fmla="*/ 251052 w 541877"/>
                <a:gd name="connsiteY16" fmla="*/ 157142 h 175703"/>
                <a:gd name="connsiteX17" fmla="*/ 91203 w 541877"/>
                <a:gd name="connsiteY17" fmla="*/ 157394 h 175703"/>
                <a:gd name="connsiteX0" fmla="*/ 91453 w 542127"/>
                <a:gd name="connsiteY0" fmla="*/ 157394 h 175703"/>
                <a:gd name="connsiteX1" fmla="*/ 1351 w 542127"/>
                <a:gd name="connsiteY1" fmla="*/ 85877 h 175703"/>
                <a:gd name="connsiteX2" fmla="*/ 39235 w 542127"/>
                <a:gd name="connsiteY2" fmla="*/ 2333 h 175703"/>
                <a:gd name="connsiteX3" fmla="*/ 121609 w 542127"/>
                <a:gd name="connsiteY3" fmla="*/ 63247 h 175703"/>
                <a:gd name="connsiteX4" fmla="*/ 284711 w 542127"/>
                <a:gd name="connsiteY4" fmla="*/ 0 h 175703"/>
                <a:gd name="connsiteX5" fmla="*/ 534655 w 542127"/>
                <a:gd name="connsiteY5" fmla="*/ 136108 h 175703"/>
                <a:gd name="connsiteX6" fmla="*/ 540302 w 542127"/>
                <a:gd name="connsiteY6" fmla="*/ 169473 h 175703"/>
                <a:gd name="connsiteX7" fmla="*/ 513621 w 542127"/>
                <a:gd name="connsiteY7" fmla="*/ 175703 h 175703"/>
                <a:gd name="connsiteX8" fmla="*/ 360189 w 542127"/>
                <a:gd name="connsiteY8" fmla="*/ 113835 h 175703"/>
                <a:gd name="connsiteX9" fmla="*/ 307153 w 542127"/>
                <a:gd name="connsiteY9" fmla="*/ 93978 h 175703"/>
                <a:gd name="connsiteX10" fmla="*/ 257152 w 542127"/>
                <a:gd name="connsiteY10" fmla="*/ 89176 h 175703"/>
                <a:gd name="connsiteX11" fmla="*/ 307466 w 542127"/>
                <a:gd name="connsiteY11" fmla="*/ 94113 h 175703"/>
                <a:gd name="connsiteX12" fmla="*/ 362179 w 542127"/>
                <a:gd name="connsiteY12" fmla="*/ 122507 h 175703"/>
                <a:gd name="connsiteX13" fmla="*/ 366874 w 542127"/>
                <a:gd name="connsiteY13" fmla="*/ 136222 h 175703"/>
                <a:gd name="connsiteX14" fmla="*/ 348268 w 542127"/>
                <a:gd name="connsiteY14" fmla="*/ 153623 h 175703"/>
                <a:gd name="connsiteX15" fmla="*/ 318120 w 542127"/>
                <a:gd name="connsiteY15" fmla="*/ 158380 h 175703"/>
                <a:gd name="connsiteX16" fmla="*/ 251302 w 542127"/>
                <a:gd name="connsiteY16" fmla="*/ 157142 h 175703"/>
                <a:gd name="connsiteX17" fmla="*/ 91453 w 542127"/>
                <a:gd name="connsiteY17" fmla="*/ 157394 h 175703"/>
                <a:gd name="connsiteX0" fmla="*/ 91453 w 542127"/>
                <a:gd name="connsiteY0" fmla="*/ 157394 h 176248"/>
                <a:gd name="connsiteX1" fmla="*/ 1351 w 542127"/>
                <a:gd name="connsiteY1" fmla="*/ 85877 h 176248"/>
                <a:gd name="connsiteX2" fmla="*/ 39235 w 542127"/>
                <a:gd name="connsiteY2" fmla="*/ 2333 h 176248"/>
                <a:gd name="connsiteX3" fmla="*/ 121609 w 542127"/>
                <a:gd name="connsiteY3" fmla="*/ 63247 h 176248"/>
                <a:gd name="connsiteX4" fmla="*/ 284711 w 542127"/>
                <a:gd name="connsiteY4" fmla="*/ 0 h 176248"/>
                <a:gd name="connsiteX5" fmla="*/ 534655 w 542127"/>
                <a:gd name="connsiteY5" fmla="*/ 136108 h 176248"/>
                <a:gd name="connsiteX6" fmla="*/ 540302 w 542127"/>
                <a:gd name="connsiteY6" fmla="*/ 169473 h 176248"/>
                <a:gd name="connsiteX7" fmla="*/ 513621 w 542127"/>
                <a:gd name="connsiteY7" fmla="*/ 175703 h 176248"/>
                <a:gd name="connsiteX8" fmla="*/ 360189 w 542127"/>
                <a:gd name="connsiteY8" fmla="*/ 113835 h 176248"/>
                <a:gd name="connsiteX9" fmla="*/ 307153 w 542127"/>
                <a:gd name="connsiteY9" fmla="*/ 93978 h 176248"/>
                <a:gd name="connsiteX10" fmla="*/ 257152 w 542127"/>
                <a:gd name="connsiteY10" fmla="*/ 89176 h 176248"/>
                <a:gd name="connsiteX11" fmla="*/ 307466 w 542127"/>
                <a:gd name="connsiteY11" fmla="*/ 94113 h 176248"/>
                <a:gd name="connsiteX12" fmla="*/ 362179 w 542127"/>
                <a:gd name="connsiteY12" fmla="*/ 122507 h 176248"/>
                <a:gd name="connsiteX13" fmla="*/ 366874 w 542127"/>
                <a:gd name="connsiteY13" fmla="*/ 136222 h 176248"/>
                <a:gd name="connsiteX14" fmla="*/ 348268 w 542127"/>
                <a:gd name="connsiteY14" fmla="*/ 153623 h 176248"/>
                <a:gd name="connsiteX15" fmla="*/ 318120 w 542127"/>
                <a:gd name="connsiteY15" fmla="*/ 158380 h 176248"/>
                <a:gd name="connsiteX16" fmla="*/ 251302 w 542127"/>
                <a:gd name="connsiteY16" fmla="*/ 157142 h 176248"/>
                <a:gd name="connsiteX17" fmla="*/ 91453 w 542127"/>
                <a:gd name="connsiteY17" fmla="*/ 157394 h 17624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318120 w 552621"/>
                <a:gd name="connsiteY14" fmla="*/ 158380 h 176288"/>
                <a:gd name="connsiteX15" fmla="*/ 251302 w 552621"/>
                <a:gd name="connsiteY15" fmla="*/ 157142 h 176288"/>
                <a:gd name="connsiteX16" fmla="*/ 91453 w 552621"/>
                <a:gd name="connsiteY16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318120 w 552621"/>
                <a:gd name="connsiteY14" fmla="*/ 158380 h 176288"/>
                <a:gd name="connsiteX15" fmla="*/ 251302 w 552621"/>
                <a:gd name="connsiteY15" fmla="*/ 157142 h 176288"/>
                <a:gd name="connsiteX16" fmla="*/ 91453 w 552621"/>
                <a:gd name="connsiteY16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318120 w 552621"/>
                <a:gd name="connsiteY14" fmla="*/ 158380 h 176288"/>
                <a:gd name="connsiteX15" fmla="*/ 251302 w 552621"/>
                <a:gd name="connsiteY15" fmla="*/ 157142 h 176288"/>
                <a:gd name="connsiteX16" fmla="*/ 91453 w 552621"/>
                <a:gd name="connsiteY16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7394 h 176288"/>
                <a:gd name="connsiteX1" fmla="*/ 1351 w 552621"/>
                <a:gd name="connsiteY1" fmla="*/ 85877 h 176288"/>
                <a:gd name="connsiteX2" fmla="*/ 39235 w 552621"/>
                <a:gd name="connsiteY2" fmla="*/ 2333 h 176288"/>
                <a:gd name="connsiteX3" fmla="*/ 121609 w 552621"/>
                <a:gd name="connsiteY3" fmla="*/ 63247 h 176288"/>
                <a:gd name="connsiteX4" fmla="*/ 284711 w 552621"/>
                <a:gd name="connsiteY4" fmla="*/ 0 h 176288"/>
                <a:gd name="connsiteX5" fmla="*/ 534655 w 552621"/>
                <a:gd name="connsiteY5" fmla="*/ 136108 h 176288"/>
                <a:gd name="connsiteX6" fmla="*/ 513621 w 552621"/>
                <a:gd name="connsiteY6" fmla="*/ 175703 h 176288"/>
                <a:gd name="connsiteX7" fmla="*/ 360189 w 552621"/>
                <a:gd name="connsiteY7" fmla="*/ 113835 h 176288"/>
                <a:gd name="connsiteX8" fmla="*/ 307153 w 552621"/>
                <a:gd name="connsiteY8" fmla="*/ 93978 h 176288"/>
                <a:gd name="connsiteX9" fmla="*/ 257152 w 552621"/>
                <a:gd name="connsiteY9" fmla="*/ 89176 h 176288"/>
                <a:gd name="connsiteX10" fmla="*/ 307466 w 552621"/>
                <a:gd name="connsiteY10" fmla="*/ 94113 h 176288"/>
                <a:gd name="connsiteX11" fmla="*/ 362179 w 552621"/>
                <a:gd name="connsiteY11" fmla="*/ 122507 h 176288"/>
                <a:gd name="connsiteX12" fmla="*/ 366874 w 552621"/>
                <a:gd name="connsiteY12" fmla="*/ 136222 h 176288"/>
                <a:gd name="connsiteX13" fmla="*/ 348268 w 552621"/>
                <a:gd name="connsiteY13" fmla="*/ 153623 h 176288"/>
                <a:gd name="connsiteX14" fmla="*/ 251302 w 552621"/>
                <a:gd name="connsiteY14" fmla="*/ 157142 h 176288"/>
                <a:gd name="connsiteX15" fmla="*/ 91453 w 552621"/>
                <a:gd name="connsiteY15" fmla="*/ 157394 h 176288"/>
                <a:gd name="connsiteX0" fmla="*/ 91453 w 552621"/>
                <a:gd name="connsiteY0" fmla="*/ 159727 h 178621"/>
                <a:gd name="connsiteX1" fmla="*/ 1351 w 552621"/>
                <a:gd name="connsiteY1" fmla="*/ 88210 h 178621"/>
                <a:gd name="connsiteX2" fmla="*/ 39235 w 552621"/>
                <a:gd name="connsiteY2" fmla="*/ 4666 h 178621"/>
                <a:gd name="connsiteX3" fmla="*/ 121609 w 552621"/>
                <a:gd name="connsiteY3" fmla="*/ 65580 h 178621"/>
                <a:gd name="connsiteX4" fmla="*/ 284711 w 552621"/>
                <a:gd name="connsiteY4" fmla="*/ 2333 h 178621"/>
                <a:gd name="connsiteX5" fmla="*/ 534655 w 552621"/>
                <a:gd name="connsiteY5" fmla="*/ 138441 h 178621"/>
                <a:gd name="connsiteX6" fmla="*/ 513621 w 552621"/>
                <a:gd name="connsiteY6" fmla="*/ 178036 h 178621"/>
                <a:gd name="connsiteX7" fmla="*/ 360189 w 552621"/>
                <a:gd name="connsiteY7" fmla="*/ 116168 h 178621"/>
                <a:gd name="connsiteX8" fmla="*/ 307153 w 552621"/>
                <a:gd name="connsiteY8" fmla="*/ 96311 h 178621"/>
                <a:gd name="connsiteX9" fmla="*/ 257152 w 552621"/>
                <a:gd name="connsiteY9" fmla="*/ 91509 h 178621"/>
                <a:gd name="connsiteX10" fmla="*/ 307466 w 552621"/>
                <a:gd name="connsiteY10" fmla="*/ 96446 h 178621"/>
                <a:gd name="connsiteX11" fmla="*/ 362179 w 552621"/>
                <a:gd name="connsiteY11" fmla="*/ 124840 h 178621"/>
                <a:gd name="connsiteX12" fmla="*/ 366874 w 552621"/>
                <a:gd name="connsiteY12" fmla="*/ 138555 h 178621"/>
                <a:gd name="connsiteX13" fmla="*/ 348268 w 552621"/>
                <a:gd name="connsiteY13" fmla="*/ 155956 h 178621"/>
                <a:gd name="connsiteX14" fmla="*/ 251302 w 552621"/>
                <a:gd name="connsiteY14" fmla="*/ 159475 h 178621"/>
                <a:gd name="connsiteX15" fmla="*/ 91453 w 552621"/>
                <a:gd name="connsiteY15" fmla="*/ 159727 h 178621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7466 w 552621"/>
                <a:gd name="connsiteY10" fmla="*/ 94117 h 176292"/>
                <a:gd name="connsiteX11" fmla="*/ 362179 w 552621"/>
                <a:gd name="connsiteY11" fmla="*/ 122511 h 176292"/>
                <a:gd name="connsiteX12" fmla="*/ 366874 w 552621"/>
                <a:gd name="connsiteY12" fmla="*/ 136226 h 176292"/>
                <a:gd name="connsiteX13" fmla="*/ 348268 w 552621"/>
                <a:gd name="connsiteY13" fmla="*/ 153627 h 176292"/>
                <a:gd name="connsiteX14" fmla="*/ 251302 w 552621"/>
                <a:gd name="connsiteY14" fmla="*/ 157146 h 176292"/>
                <a:gd name="connsiteX15" fmla="*/ 91453 w 552621"/>
                <a:gd name="connsiteY15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7466 w 552621"/>
                <a:gd name="connsiteY10" fmla="*/ 94117 h 176292"/>
                <a:gd name="connsiteX11" fmla="*/ 362179 w 552621"/>
                <a:gd name="connsiteY11" fmla="*/ 122511 h 176292"/>
                <a:gd name="connsiteX12" fmla="*/ 366874 w 552621"/>
                <a:gd name="connsiteY12" fmla="*/ 136226 h 176292"/>
                <a:gd name="connsiteX13" fmla="*/ 348268 w 552621"/>
                <a:gd name="connsiteY13" fmla="*/ 153627 h 176292"/>
                <a:gd name="connsiteX14" fmla="*/ 251302 w 552621"/>
                <a:gd name="connsiteY14" fmla="*/ 157146 h 176292"/>
                <a:gd name="connsiteX15" fmla="*/ 91453 w 552621"/>
                <a:gd name="connsiteY15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2179 w 552621"/>
                <a:gd name="connsiteY11" fmla="*/ 122511 h 176292"/>
                <a:gd name="connsiteX12" fmla="*/ 366874 w 552621"/>
                <a:gd name="connsiteY12" fmla="*/ 136226 h 176292"/>
                <a:gd name="connsiteX13" fmla="*/ 348268 w 552621"/>
                <a:gd name="connsiteY13" fmla="*/ 153627 h 176292"/>
                <a:gd name="connsiteX14" fmla="*/ 251302 w 552621"/>
                <a:gd name="connsiteY14" fmla="*/ 157146 h 176292"/>
                <a:gd name="connsiteX15" fmla="*/ 91453 w 552621"/>
                <a:gd name="connsiteY15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2179 w 552621"/>
                <a:gd name="connsiteY11" fmla="*/ 122511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3982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6005 w 552621"/>
                <a:gd name="connsiteY8" fmla="*/ 92761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6005 w 552621"/>
                <a:gd name="connsiteY8" fmla="*/ 92761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6005 w 552621"/>
                <a:gd name="connsiteY8" fmla="*/ 92761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935 w 552621"/>
                <a:gd name="connsiteY10" fmla="*/ 96151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060 w 552621"/>
                <a:gd name="connsiteY10" fmla="*/ 97392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060 w 552621"/>
                <a:gd name="connsiteY10" fmla="*/ 97392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5060 w 552621"/>
                <a:gd name="connsiteY10" fmla="*/ 97392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3602 w 552621"/>
                <a:gd name="connsiteY10" fmla="*/ 100183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3602 w 552621"/>
                <a:gd name="connsiteY10" fmla="*/ 100183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  <a:gd name="connsiteX0" fmla="*/ 91453 w 552621"/>
                <a:gd name="connsiteY0" fmla="*/ 157398 h 176292"/>
                <a:gd name="connsiteX1" fmla="*/ 1351 w 552621"/>
                <a:gd name="connsiteY1" fmla="*/ 85881 h 176292"/>
                <a:gd name="connsiteX2" fmla="*/ 39235 w 552621"/>
                <a:gd name="connsiteY2" fmla="*/ 2337 h 176292"/>
                <a:gd name="connsiteX3" fmla="*/ 121609 w 552621"/>
                <a:gd name="connsiteY3" fmla="*/ 63251 h 176292"/>
                <a:gd name="connsiteX4" fmla="*/ 284711 w 552621"/>
                <a:gd name="connsiteY4" fmla="*/ 4 h 176292"/>
                <a:gd name="connsiteX5" fmla="*/ 534655 w 552621"/>
                <a:gd name="connsiteY5" fmla="*/ 136112 h 176292"/>
                <a:gd name="connsiteX6" fmla="*/ 513621 w 552621"/>
                <a:gd name="connsiteY6" fmla="*/ 175707 h 176292"/>
                <a:gd name="connsiteX7" fmla="*/ 360189 w 552621"/>
                <a:gd name="connsiteY7" fmla="*/ 113839 h 176292"/>
                <a:gd name="connsiteX8" fmla="*/ 307153 w 552621"/>
                <a:gd name="connsiteY8" fmla="*/ 92354 h 176292"/>
                <a:gd name="connsiteX9" fmla="*/ 257152 w 552621"/>
                <a:gd name="connsiteY9" fmla="*/ 89180 h 176292"/>
                <a:gd name="connsiteX10" fmla="*/ 303602 w 552621"/>
                <a:gd name="connsiteY10" fmla="*/ 100183 h 176292"/>
                <a:gd name="connsiteX11" fmla="*/ 369450 w 552621"/>
                <a:gd name="connsiteY11" fmla="*/ 131868 h 176292"/>
                <a:gd name="connsiteX12" fmla="*/ 348268 w 552621"/>
                <a:gd name="connsiteY12" fmla="*/ 153627 h 176292"/>
                <a:gd name="connsiteX13" fmla="*/ 251302 w 552621"/>
                <a:gd name="connsiteY13" fmla="*/ 157146 h 176292"/>
                <a:gd name="connsiteX14" fmla="*/ 91453 w 552621"/>
                <a:gd name="connsiteY14" fmla="*/ 157398 h 17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2621" h="176292">
                  <a:moveTo>
                    <a:pt x="91453" y="157398"/>
                  </a:moveTo>
                  <a:cubicBezTo>
                    <a:pt x="38170" y="157482"/>
                    <a:pt x="10054" y="111725"/>
                    <a:pt x="1351" y="85881"/>
                  </a:cubicBezTo>
                  <a:cubicBezTo>
                    <a:pt x="-6161" y="66719"/>
                    <a:pt x="19192" y="6109"/>
                    <a:pt x="39235" y="2337"/>
                  </a:cubicBezTo>
                  <a:cubicBezTo>
                    <a:pt x="59278" y="-1435"/>
                    <a:pt x="92185" y="80253"/>
                    <a:pt x="121609" y="63251"/>
                  </a:cubicBezTo>
                  <a:cubicBezTo>
                    <a:pt x="175976" y="42169"/>
                    <a:pt x="263635" y="744"/>
                    <a:pt x="284711" y="4"/>
                  </a:cubicBezTo>
                  <a:cubicBezTo>
                    <a:pt x="305787" y="-736"/>
                    <a:pt x="496503" y="106828"/>
                    <a:pt x="534655" y="136112"/>
                  </a:cubicBezTo>
                  <a:cubicBezTo>
                    <a:pt x="572807" y="165396"/>
                    <a:pt x="542699" y="179419"/>
                    <a:pt x="513621" y="175707"/>
                  </a:cubicBezTo>
                  <a:cubicBezTo>
                    <a:pt x="477738" y="173232"/>
                    <a:pt x="390119" y="127502"/>
                    <a:pt x="360189" y="113839"/>
                  </a:cubicBezTo>
                  <a:cubicBezTo>
                    <a:pt x="334342" y="103846"/>
                    <a:pt x="323379" y="95737"/>
                    <a:pt x="307153" y="92354"/>
                  </a:cubicBezTo>
                  <a:cubicBezTo>
                    <a:pt x="295541" y="89571"/>
                    <a:pt x="247365" y="81613"/>
                    <a:pt x="257152" y="89180"/>
                  </a:cubicBezTo>
                  <a:cubicBezTo>
                    <a:pt x="260924" y="90834"/>
                    <a:pt x="272152" y="94834"/>
                    <a:pt x="303602" y="100183"/>
                  </a:cubicBezTo>
                  <a:cubicBezTo>
                    <a:pt x="331156" y="105563"/>
                    <a:pt x="362006" y="122961"/>
                    <a:pt x="369450" y="131868"/>
                  </a:cubicBezTo>
                  <a:cubicBezTo>
                    <a:pt x="376894" y="140775"/>
                    <a:pt x="367959" y="149414"/>
                    <a:pt x="348268" y="153627"/>
                  </a:cubicBezTo>
                  <a:cubicBezTo>
                    <a:pt x="328577" y="157840"/>
                    <a:pt x="294104" y="156518"/>
                    <a:pt x="251302" y="157146"/>
                  </a:cubicBezTo>
                  <a:lnTo>
                    <a:pt x="91453" y="15739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28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Body Weight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4</a:t>
            </a:fld>
            <a:endParaRPr lang="en-IN" dirty="0"/>
          </a:p>
        </p:txBody>
      </p:sp>
      <p:grpSp>
        <p:nvGrpSpPr>
          <p:cNvPr id="50" name="Group 49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2082802" y="1123794"/>
            <a:ext cx="7992888" cy="5040560"/>
            <a:chOff x="2207568" y="663104"/>
            <a:chExt cx="7992888" cy="5040560"/>
          </a:xfrm>
        </p:grpSpPr>
        <p:sp>
          <p:nvSpPr>
            <p:cNvPr id="51" name="Rectangle 50"/>
            <p:cNvSpPr/>
            <p:nvPr/>
          </p:nvSpPr>
          <p:spPr>
            <a:xfrm>
              <a:off x="2207568" y="663104"/>
              <a:ext cx="7992888" cy="5040560"/>
            </a:xfrm>
            <a:prstGeom prst="rect">
              <a:avLst/>
            </a:prstGeom>
            <a:gradFill>
              <a:gsLst>
                <a:gs pos="47000">
                  <a:schemeClr val="bg1"/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840796" y="1088403"/>
              <a:ext cx="6726433" cy="4189962"/>
              <a:chOff x="2460264" y="1042144"/>
              <a:chExt cx="7399076" cy="4608958"/>
            </a:xfrm>
          </p:grpSpPr>
          <p:grpSp>
            <p:nvGrpSpPr>
              <p:cNvPr id="53" name="Group 52"/>
              <p:cNvGrpSpPr>
                <a:grpSpLocks noChangeAspect="1"/>
              </p:cNvGrpSpPr>
              <p:nvPr/>
            </p:nvGrpSpPr>
            <p:grpSpPr>
              <a:xfrm>
                <a:off x="2460264" y="1042144"/>
                <a:ext cx="1728192" cy="4608958"/>
                <a:chOff x="2460264" y="1042144"/>
                <a:chExt cx="1728192" cy="4608958"/>
              </a:xfrm>
            </p:grpSpPr>
            <p:sp>
              <p:nvSpPr>
                <p:cNvPr id="66" name="Freeform 65"/>
                <p:cNvSpPr>
                  <a:spLocks noChangeAspect="1"/>
                </p:cNvSpPr>
                <p:nvPr/>
              </p:nvSpPr>
              <p:spPr>
                <a:xfrm>
                  <a:off x="3068057" y="1042144"/>
                  <a:ext cx="512606" cy="3466976"/>
                </a:xfrm>
                <a:custGeom>
                  <a:avLst/>
                  <a:gdLst>
                    <a:gd name="connsiteX0" fmla="*/ 681885 w 825557"/>
                    <a:gd name="connsiteY0" fmla="*/ 544772 h 5581401"/>
                    <a:gd name="connsiteX1" fmla="*/ 681885 w 825557"/>
                    <a:gd name="connsiteY1" fmla="*/ 544772 h 5581401"/>
                    <a:gd name="connsiteX2" fmla="*/ 681884 w 825557"/>
                    <a:gd name="connsiteY2" fmla="*/ 544773 h 5581401"/>
                    <a:gd name="connsiteX3" fmla="*/ 264718 w 825557"/>
                    <a:gd name="connsiteY3" fmla="*/ 1435 h 5581401"/>
                    <a:gd name="connsiteX4" fmla="*/ 579635 w 825557"/>
                    <a:gd name="connsiteY4" fmla="*/ 282330 h 5581401"/>
                    <a:gd name="connsiteX5" fmla="*/ 590761 w 825557"/>
                    <a:gd name="connsiteY5" fmla="*/ 388186 h 5581401"/>
                    <a:gd name="connsiteX6" fmla="*/ 605037 w 825557"/>
                    <a:gd name="connsiteY6" fmla="*/ 414857 h 5581401"/>
                    <a:gd name="connsiteX7" fmla="*/ 685024 w 825557"/>
                    <a:gd name="connsiteY7" fmla="*/ 524950 h 5581401"/>
                    <a:gd name="connsiteX8" fmla="*/ 687560 w 825557"/>
                    <a:gd name="connsiteY8" fmla="*/ 535512 h 5581401"/>
                    <a:gd name="connsiteX9" fmla="*/ 681885 w 825557"/>
                    <a:gd name="connsiteY9" fmla="*/ 544772 h 5581401"/>
                    <a:gd name="connsiteX10" fmla="*/ 673898 w 825557"/>
                    <a:gd name="connsiteY10" fmla="*/ 543507 h 5581401"/>
                    <a:gd name="connsiteX11" fmla="*/ 675994 w 825557"/>
                    <a:gd name="connsiteY11" fmla="*/ 547422 h 5581401"/>
                    <a:gd name="connsiteX12" fmla="*/ 664544 w 825557"/>
                    <a:gd name="connsiteY12" fmla="*/ 548626 h 5581401"/>
                    <a:gd name="connsiteX13" fmla="*/ 659304 w 825557"/>
                    <a:gd name="connsiteY13" fmla="*/ 552382 h 5581401"/>
                    <a:gd name="connsiteX14" fmla="*/ 603739 w 825557"/>
                    <a:gd name="connsiteY14" fmla="*/ 565341 h 5581401"/>
                    <a:gd name="connsiteX15" fmla="*/ 623565 w 825557"/>
                    <a:gd name="connsiteY15" fmla="*/ 619703 h 5581401"/>
                    <a:gd name="connsiteX16" fmla="*/ 582529 w 825557"/>
                    <a:gd name="connsiteY16" fmla="*/ 624017 h 5581401"/>
                    <a:gd name="connsiteX17" fmla="*/ 580636 w 825557"/>
                    <a:gd name="connsiteY17" fmla="*/ 627597 h 5581401"/>
                    <a:gd name="connsiteX18" fmla="*/ 618753 w 825557"/>
                    <a:gd name="connsiteY18" fmla="*/ 633634 h 5581401"/>
                    <a:gd name="connsiteX19" fmla="*/ 575741 w 825557"/>
                    <a:gd name="connsiteY19" fmla="*/ 678987 h 5581401"/>
                    <a:gd name="connsiteX20" fmla="*/ 588478 w 825557"/>
                    <a:gd name="connsiteY20" fmla="*/ 704455 h 5581401"/>
                    <a:gd name="connsiteX21" fmla="*/ 520906 w 825557"/>
                    <a:gd name="connsiteY21" fmla="*/ 794825 h 5581401"/>
                    <a:gd name="connsiteX22" fmla="*/ 386026 w 825557"/>
                    <a:gd name="connsiteY22" fmla="*/ 785582 h 5581401"/>
                    <a:gd name="connsiteX23" fmla="*/ 374201 w 825557"/>
                    <a:gd name="connsiteY23" fmla="*/ 786256 h 5581401"/>
                    <a:gd name="connsiteX24" fmla="*/ 337362 w 825557"/>
                    <a:gd name="connsiteY24" fmla="*/ 795350 h 5581401"/>
                    <a:gd name="connsiteX25" fmla="*/ 312701 w 825557"/>
                    <a:gd name="connsiteY25" fmla="*/ 828325 h 5581401"/>
                    <a:gd name="connsiteX26" fmla="*/ 313305 w 825557"/>
                    <a:gd name="connsiteY26" fmla="*/ 830144 h 5581401"/>
                    <a:gd name="connsiteX27" fmla="*/ 349188 w 825557"/>
                    <a:gd name="connsiteY27" fmla="*/ 911352 h 5581401"/>
                    <a:gd name="connsiteX28" fmla="*/ 630065 w 825557"/>
                    <a:gd name="connsiteY28" fmla="*/ 1480096 h 5581401"/>
                    <a:gd name="connsiteX29" fmla="*/ 642136 w 825557"/>
                    <a:gd name="connsiteY29" fmla="*/ 1756921 h 5581401"/>
                    <a:gd name="connsiteX30" fmla="*/ 629738 w 825557"/>
                    <a:gd name="connsiteY30" fmla="*/ 2202932 h 5581401"/>
                    <a:gd name="connsiteX31" fmla="*/ 640311 w 825557"/>
                    <a:gd name="connsiteY31" fmla="*/ 2413018 h 5581401"/>
                    <a:gd name="connsiteX32" fmla="*/ 486825 w 825557"/>
                    <a:gd name="connsiteY32" fmla="*/ 2938227 h 5581401"/>
                    <a:gd name="connsiteX33" fmla="*/ 482686 w 825557"/>
                    <a:gd name="connsiteY33" fmla="*/ 3013791 h 5581401"/>
                    <a:gd name="connsiteX34" fmla="*/ 460488 w 825557"/>
                    <a:gd name="connsiteY34" fmla="*/ 3385630 h 5581401"/>
                    <a:gd name="connsiteX35" fmla="*/ 448388 w 825557"/>
                    <a:gd name="connsiteY35" fmla="*/ 3594503 h 5581401"/>
                    <a:gd name="connsiteX36" fmla="*/ 436194 w 825557"/>
                    <a:gd name="connsiteY36" fmla="*/ 3833693 h 5581401"/>
                    <a:gd name="connsiteX37" fmla="*/ 435248 w 825557"/>
                    <a:gd name="connsiteY37" fmla="*/ 3833683 h 5581401"/>
                    <a:gd name="connsiteX38" fmla="*/ 435219 w 825557"/>
                    <a:gd name="connsiteY38" fmla="*/ 3965584 h 5581401"/>
                    <a:gd name="connsiteX39" fmla="*/ 402878 w 825557"/>
                    <a:gd name="connsiteY39" fmla="*/ 4319803 h 5581401"/>
                    <a:gd name="connsiteX40" fmla="*/ 388077 w 825557"/>
                    <a:gd name="connsiteY40" fmla="*/ 4691642 h 5581401"/>
                    <a:gd name="connsiteX41" fmla="*/ 380010 w 825557"/>
                    <a:gd name="connsiteY41" fmla="*/ 4900515 h 5581401"/>
                    <a:gd name="connsiteX42" fmla="*/ 375945 w 825557"/>
                    <a:gd name="connsiteY42" fmla="*/ 5020110 h 5581401"/>
                    <a:gd name="connsiteX43" fmla="*/ 372184 w 825557"/>
                    <a:gd name="connsiteY43" fmla="*/ 5130744 h 5581401"/>
                    <a:gd name="connsiteX44" fmla="*/ 381230 w 825557"/>
                    <a:gd name="connsiteY44" fmla="*/ 5130985 h 5581401"/>
                    <a:gd name="connsiteX45" fmla="*/ 375365 w 825557"/>
                    <a:gd name="connsiteY45" fmla="*/ 5176815 h 5581401"/>
                    <a:gd name="connsiteX46" fmla="*/ 393892 w 825557"/>
                    <a:gd name="connsiteY46" fmla="*/ 5268823 h 5581401"/>
                    <a:gd name="connsiteX47" fmla="*/ 454673 w 825557"/>
                    <a:gd name="connsiteY47" fmla="*/ 5349238 h 5581401"/>
                    <a:gd name="connsiteX48" fmla="*/ 655597 w 825557"/>
                    <a:gd name="connsiteY48" fmla="*/ 5425818 h 5581401"/>
                    <a:gd name="connsiteX49" fmla="*/ 823009 w 825557"/>
                    <a:gd name="connsiteY49" fmla="*/ 5521918 h 5581401"/>
                    <a:gd name="connsiteX50" fmla="*/ 747305 w 825557"/>
                    <a:gd name="connsiteY50" fmla="*/ 5578769 h 5581401"/>
                    <a:gd name="connsiteX51" fmla="*/ 684033 w 825557"/>
                    <a:gd name="connsiteY51" fmla="*/ 5578769 h 5581401"/>
                    <a:gd name="connsiteX52" fmla="*/ 628670 w 825557"/>
                    <a:gd name="connsiteY52" fmla="*/ 5581019 h 5581401"/>
                    <a:gd name="connsiteX53" fmla="*/ 529808 w 825557"/>
                    <a:gd name="connsiteY53" fmla="*/ 5576519 h 5581401"/>
                    <a:gd name="connsiteX54" fmla="*/ 423037 w 825557"/>
                    <a:gd name="connsiteY54" fmla="*/ 5572019 h 5581401"/>
                    <a:gd name="connsiteX55" fmla="*/ 341970 w 825557"/>
                    <a:gd name="connsiteY55" fmla="*/ 5572019 h 5581401"/>
                    <a:gd name="connsiteX56" fmla="*/ 249039 w 825557"/>
                    <a:gd name="connsiteY56" fmla="*/ 5560767 h 5581401"/>
                    <a:gd name="connsiteX57" fmla="*/ 167971 w 825557"/>
                    <a:gd name="connsiteY57" fmla="*/ 5547266 h 5581401"/>
                    <a:gd name="connsiteX58" fmla="*/ 118541 w 825557"/>
                    <a:gd name="connsiteY58" fmla="*/ 5506761 h 5581401"/>
                    <a:gd name="connsiteX59" fmla="*/ 110632 w 825557"/>
                    <a:gd name="connsiteY59" fmla="*/ 5437001 h 5581401"/>
                    <a:gd name="connsiteX60" fmla="*/ 144245 w 825557"/>
                    <a:gd name="connsiteY60" fmla="*/ 5306483 h 5581401"/>
                    <a:gd name="connsiteX61" fmla="*/ 169875 w 825557"/>
                    <a:gd name="connsiteY61" fmla="*/ 5136476 h 5581401"/>
                    <a:gd name="connsiteX62" fmla="*/ 167704 w 825557"/>
                    <a:gd name="connsiteY62" fmla="*/ 5136442 h 5581401"/>
                    <a:gd name="connsiteX63" fmla="*/ 131698 w 825557"/>
                    <a:gd name="connsiteY63" fmla="*/ 4396102 h 5581401"/>
                    <a:gd name="connsiteX64" fmla="*/ 129099 w 825557"/>
                    <a:gd name="connsiteY64" fmla="*/ 3900001 h 5581401"/>
                    <a:gd name="connsiteX65" fmla="*/ 129524 w 825557"/>
                    <a:gd name="connsiteY65" fmla="*/ 3819625 h 5581401"/>
                    <a:gd name="connsiteX66" fmla="*/ 91604 w 825557"/>
                    <a:gd name="connsiteY66" fmla="*/ 2901435 h 5581401"/>
                    <a:gd name="connsiteX67" fmla="*/ 84910 w 825557"/>
                    <a:gd name="connsiteY67" fmla="*/ 2889769 h 5581401"/>
                    <a:gd name="connsiteX68" fmla="*/ 16834 w 825557"/>
                    <a:gd name="connsiteY68" fmla="*/ 2586664 h 5581401"/>
                    <a:gd name="connsiteX69" fmla="*/ 63005 w 825557"/>
                    <a:gd name="connsiteY69" fmla="*/ 2370083 h 5581401"/>
                    <a:gd name="connsiteX70" fmla="*/ 119026 w 825557"/>
                    <a:gd name="connsiteY70" fmla="*/ 2242053 h 5581401"/>
                    <a:gd name="connsiteX71" fmla="*/ 119026 w 825557"/>
                    <a:gd name="connsiteY71" fmla="*/ 2151961 h 5581401"/>
                    <a:gd name="connsiteX72" fmla="*/ 81248 w 825557"/>
                    <a:gd name="connsiteY72" fmla="*/ 2020654 h 5581401"/>
                    <a:gd name="connsiteX73" fmla="*/ 2 w 825557"/>
                    <a:gd name="connsiteY73" fmla="*/ 1415455 h 5581401"/>
                    <a:gd name="connsiteX74" fmla="*/ 117906 w 825557"/>
                    <a:gd name="connsiteY74" fmla="*/ 809377 h 5581401"/>
                    <a:gd name="connsiteX75" fmla="*/ 119026 w 825557"/>
                    <a:gd name="connsiteY75" fmla="*/ 802063 h 5581401"/>
                    <a:gd name="connsiteX76" fmla="*/ 119026 w 825557"/>
                    <a:gd name="connsiteY76" fmla="*/ 764557 h 5581401"/>
                    <a:gd name="connsiteX77" fmla="*/ 119545 w 825557"/>
                    <a:gd name="connsiteY77" fmla="*/ 764557 h 5581401"/>
                    <a:gd name="connsiteX78" fmla="*/ 118244 w 825557"/>
                    <a:gd name="connsiteY78" fmla="*/ 763180 h 5581401"/>
                    <a:gd name="connsiteX79" fmla="*/ 132017 w 825557"/>
                    <a:gd name="connsiteY79" fmla="*/ 729392 h 5581401"/>
                    <a:gd name="connsiteX80" fmla="*/ 158397 w 825557"/>
                    <a:gd name="connsiteY80" fmla="*/ 620577 h 5581401"/>
                    <a:gd name="connsiteX81" fmla="*/ 15083 w 825557"/>
                    <a:gd name="connsiteY81" fmla="*/ 341667 h 5581401"/>
                    <a:gd name="connsiteX82" fmla="*/ 264718 w 825557"/>
                    <a:gd name="connsiteY82" fmla="*/ 1435 h 558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825557" h="5581401">
                      <a:moveTo>
                        <a:pt x="681885" y="544772"/>
                      </a:moveTo>
                      <a:lnTo>
                        <a:pt x="681885" y="544772"/>
                      </a:lnTo>
                      <a:lnTo>
                        <a:pt x="681884" y="544773"/>
                      </a:lnTo>
                      <a:close/>
                      <a:moveTo>
                        <a:pt x="264718" y="1435"/>
                      </a:moveTo>
                      <a:cubicBezTo>
                        <a:pt x="420615" y="-14950"/>
                        <a:pt x="561608" y="110810"/>
                        <a:pt x="579635" y="282330"/>
                      </a:cubicBezTo>
                      <a:lnTo>
                        <a:pt x="590761" y="388186"/>
                      </a:lnTo>
                      <a:lnTo>
                        <a:pt x="605037" y="414857"/>
                      </a:lnTo>
                      <a:lnTo>
                        <a:pt x="685024" y="524950"/>
                      </a:lnTo>
                      <a:cubicBezTo>
                        <a:pt x="687328" y="528120"/>
                        <a:pt x="688128" y="531924"/>
                        <a:pt x="687560" y="535512"/>
                      </a:cubicBezTo>
                      <a:lnTo>
                        <a:pt x="681885" y="544772"/>
                      </a:lnTo>
                      <a:lnTo>
                        <a:pt x="673898" y="543507"/>
                      </a:lnTo>
                      <a:lnTo>
                        <a:pt x="675994" y="547422"/>
                      </a:lnTo>
                      <a:lnTo>
                        <a:pt x="664544" y="548626"/>
                      </a:lnTo>
                      <a:lnTo>
                        <a:pt x="659304" y="552382"/>
                      </a:lnTo>
                      <a:lnTo>
                        <a:pt x="603739" y="565341"/>
                      </a:lnTo>
                      <a:lnTo>
                        <a:pt x="623565" y="619703"/>
                      </a:lnTo>
                      <a:lnTo>
                        <a:pt x="582529" y="624017"/>
                      </a:lnTo>
                      <a:lnTo>
                        <a:pt x="580636" y="627597"/>
                      </a:lnTo>
                      <a:lnTo>
                        <a:pt x="618753" y="633634"/>
                      </a:lnTo>
                      <a:lnTo>
                        <a:pt x="575741" y="678987"/>
                      </a:lnTo>
                      <a:lnTo>
                        <a:pt x="588478" y="704455"/>
                      </a:lnTo>
                      <a:cubicBezTo>
                        <a:pt x="600514" y="735799"/>
                        <a:pt x="606523" y="785826"/>
                        <a:pt x="520906" y="794825"/>
                      </a:cubicBezTo>
                      <a:cubicBezTo>
                        <a:pt x="486228" y="791724"/>
                        <a:pt x="435088" y="786111"/>
                        <a:pt x="386026" y="785582"/>
                      </a:cubicBezTo>
                      <a:lnTo>
                        <a:pt x="374201" y="786256"/>
                      </a:lnTo>
                      <a:lnTo>
                        <a:pt x="337362" y="795350"/>
                      </a:lnTo>
                      <a:lnTo>
                        <a:pt x="312701" y="828325"/>
                      </a:lnTo>
                      <a:lnTo>
                        <a:pt x="313305" y="830144"/>
                      </a:lnTo>
                      <a:cubicBezTo>
                        <a:pt x="322724" y="858200"/>
                        <a:pt x="334505" y="888877"/>
                        <a:pt x="349188" y="911352"/>
                      </a:cubicBezTo>
                      <a:cubicBezTo>
                        <a:pt x="407920" y="1001252"/>
                        <a:pt x="581240" y="1339168"/>
                        <a:pt x="630065" y="1480096"/>
                      </a:cubicBezTo>
                      <a:cubicBezTo>
                        <a:pt x="678890" y="1621024"/>
                        <a:pt x="638112" y="1664646"/>
                        <a:pt x="642136" y="1756921"/>
                      </a:cubicBezTo>
                      <a:lnTo>
                        <a:pt x="629738" y="2202932"/>
                      </a:lnTo>
                      <a:lnTo>
                        <a:pt x="640311" y="2413018"/>
                      </a:lnTo>
                      <a:lnTo>
                        <a:pt x="486825" y="2938227"/>
                      </a:lnTo>
                      <a:lnTo>
                        <a:pt x="482686" y="3013791"/>
                      </a:lnTo>
                      <a:cubicBezTo>
                        <a:pt x="482460" y="3136588"/>
                        <a:pt x="463941" y="3296496"/>
                        <a:pt x="460488" y="3385630"/>
                      </a:cubicBezTo>
                      <a:cubicBezTo>
                        <a:pt x="460508" y="3535589"/>
                        <a:pt x="448162" y="3519061"/>
                        <a:pt x="448388" y="3594503"/>
                      </a:cubicBezTo>
                      <a:cubicBezTo>
                        <a:pt x="448348" y="3691066"/>
                        <a:pt x="436235" y="3737130"/>
                        <a:pt x="436194" y="3833693"/>
                      </a:cubicBezTo>
                      <a:lnTo>
                        <a:pt x="435248" y="3833683"/>
                      </a:lnTo>
                      <a:lnTo>
                        <a:pt x="435219" y="3965584"/>
                      </a:lnTo>
                      <a:cubicBezTo>
                        <a:pt x="427812" y="4131765"/>
                        <a:pt x="402991" y="4227705"/>
                        <a:pt x="402878" y="4319803"/>
                      </a:cubicBezTo>
                      <a:cubicBezTo>
                        <a:pt x="402727" y="4442600"/>
                        <a:pt x="390379" y="4602508"/>
                        <a:pt x="388077" y="4691642"/>
                      </a:cubicBezTo>
                      <a:cubicBezTo>
                        <a:pt x="388091" y="4841601"/>
                        <a:pt x="379859" y="4825073"/>
                        <a:pt x="380010" y="4900515"/>
                      </a:cubicBezTo>
                      <a:cubicBezTo>
                        <a:pt x="379996" y="4948796"/>
                        <a:pt x="377970" y="4984453"/>
                        <a:pt x="375945" y="5020110"/>
                      </a:cubicBezTo>
                      <a:lnTo>
                        <a:pt x="372184" y="5130744"/>
                      </a:lnTo>
                      <a:lnTo>
                        <a:pt x="381230" y="5130985"/>
                      </a:lnTo>
                      <a:lnTo>
                        <a:pt x="375365" y="5176815"/>
                      </a:lnTo>
                      <a:cubicBezTo>
                        <a:pt x="388619" y="5201284"/>
                        <a:pt x="380674" y="5240086"/>
                        <a:pt x="393892" y="5268823"/>
                      </a:cubicBezTo>
                      <a:cubicBezTo>
                        <a:pt x="407109" y="5297561"/>
                        <a:pt x="411055" y="5323073"/>
                        <a:pt x="454673" y="5349238"/>
                      </a:cubicBezTo>
                      <a:cubicBezTo>
                        <a:pt x="498291" y="5375404"/>
                        <a:pt x="585567" y="5403311"/>
                        <a:pt x="655597" y="5425818"/>
                      </a:cubicBezTo>
                      <a:cubicBezTo>
                        <a:pt x="725626" y="5448325"/>
                        <a:pt x="807724" y="5496426"/>
                        <a:pt x="823009" y="5521918"/>
                      </a:cubicBezTo>
                      <a:cubicBezTo>
                        <a:pt x="838293" y="5547410"/>
                        <a:pt x="781248" y="5576519"/>
                        <a:pt x="747305" y="5578769"/>
                      </a:cubicBezTo>
                      <a:lnTo>
                        <a:pt x="684033" y="5578769"/>
                      </a:lnTo>
                      <a:cubicBezTo>
                        <a:pt x="664261" y="5579144"/>
                        <a:pt x="661624" y="5582519"/>
                        <a:pt x="628670" y="5581019"/>
                      </a:cubicBezTo>
                      <a:lnTo>
                        <a:pt x="529808" y="5576519"/>
                      </a:lnTo>
                      <a:cubicBezTo>
                        <a:pt x="496854" y="5575019"/>
                        <a:pt x="454344" y="5572769"/>
                        <a:pt x="423037" y="5572019"/>
                      </a:cubicBezTo>
                      <a:lnTo>
                        <a:pt x="341970" y="5572019"/>
                      </a:lnTo>
                      <a:cubicBezTo>
                        <a:pt x="312970" y="5570144"/>
                        <a:pt x="276062" y="5565267"/>
                        <a:pt x="249039" y="5560767"/>
                      </a:cubicBezTo>
                      <a:lnTo>
                        <a:pt x="167971" y="5547266"/>
                      </a:lnTo>
                      <a:cubicBezTo>
                        <a:pt x="146222" y="5538265"/>
                        <a:pt x="128099" y="5525138"/>
                        <a:pt x="118541" y="5506761"/>
                      </a:cubicBezTo>
                      <a:cubicBezTo>
                        <a:pt x="108984" y="5488383"/>
                        <a:pt x="106348" y="5470381"/>
                        <a:pt x="110632" y="5437001"/>
                      </a:cubicBezTo>
                      <a:lnTo>
                        <a:pt x="144245" y="5306483"/>
                      </a:lnTo>
                      <a:lnTo>
                        <a:pt x="169875" y="5136476"/>
                      </a:lnTo>
                      <a:lnTo>
                        <a:pt x="167704" y="5136442"/>
                      </a:lnTo>
                      <a:cubicBezTo>
                        <a:pt x="159993" y="4870904"/>
                        <a:pt x="153734" y="4692718"/>
                        <a:pt x="131698" y="4396102"/>
                      </a:cubicBezTo>
                      <a:cubicBezTo>
                        <a:pt x="115171" y="4173640"/>
                        <a:pt x="125149" y="4036199"/>
                        <a:pt x="129099" y="3900001"/>
                      </a:cubicBezTo>
                      <a:lnTo>
                        <a:pt x="129524" y="3819625"/>
                      </a:lnTo>
                      <a:lnTo>
                        <a:pt x="91604" y="2901435"/>
                      </a:lnTo>
                      <a:lnTo>
                        <a:pt x="84910" y="2889769"/>
                      </a:lnTo>
                      <a:cubicBezTo>
                        <a:pt x="48199" y="2817038"/>
                        <a:pt x="16639" y="2720393"/>
                        <a:pt x="16834" y="2586664"/>
                      </a:cubicBezTo>
                      <a:cubicBezTo>
                        <a:pt x="27529" y="2493094"/>
                        <a:pt x="44154" y="2424877"/>
                        <a:pt x="63005" y="2370083"/>
                      </a:cubicBezTo>
                      <a:lnTo>
                        <a:pt x="119026" y="2242053"/>
                      </a:lnTo>
                      <a:lnTo>
                        <a:pt x="119026" y="2151961"/>
                      </a:lnTo>
                      <a:lnTo>
                        <a:pt x="81248" y="2020654"/>
                      </a:lnTo>
                      <a:cubicBezTo>
                        <a:pt x="39288" y="1869094"/>
                        <a:pt x="-332" y="1687345"/>
                        <a:pt x="2" y="1415455"/>
                      </a:cubicBezTo>
                      <a:cubicBezTo>
                        <a:pt x="395" y="1095450"/>
                        <a:pt x="89369" y="936413"/>
                        <a:pt x="117906" y="809377"/>
                      </a:cubicBezTo>
                      <a:lnTo>
                        <a:pt x="119026" y="802063"/>
                      </a:lnTo>
                      <a:lnTo>
                        <a:pt x="119026" y="764557"/>
                      </a:lnTo>
                      <a:lnTo>
                        <a:pt x="119545" y="764557"/>
                      </a:lnTo>
                      <a:lnTo>
                        <a:pt x="118244" y="763180"/>
                      </a:lnTo>
                      <a:lnTo>
                        <a:pt x="132017" y="729392"/>
                      </a:lnTo>
                      <a:cubicBezTo>
                        <a:pt x="133028" y="702140"/>
                        <a:pt x="156788" y="656638"/>
                        <a:pt x="158397" y="620577"/>
                      </a:cubicBezTo>
                      <a:cubicBezTo>
                        <a:pt x="116781" y="567097"/>
                        <a:pt x="53445" y="458799"/>
                        <a:pt x="15083" y="341667"/>
                      </a:cubicBezTo>
                      <a:cubicBezTo>
                        <a:pt x="-2945" y="170147"/>
                        <a:pt x="108820" y="17821"/>
                        <a:pt x="264718" y="1435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460264" y="4577368"/>
                  <a:ext cx="1728192" cy="36581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b="1" dirty="0" smtClean="0">
                      <a:solidFill>
                        <a:schemeClr val="tx1"/>
                      </a:solidFill>
                    </a:rPr>
                    <a:t>Underweight</a:t>
                  </a:r>
                  <a:endParaRPr lang="en-IN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538818" y="4938223"/>
                  <a:ext cx="1571084" cy="71287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1600" dirty="0" smtClean="0">
                      <a:solidFill>
                        <a:schemeClr val="tx1"/>
                      </a:solidFill>
                    </a:rPr>
                    <a:t>Your Text Here</a:t>
                  </a:r>
                  <a:endParaRPr lang="en-IN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4" name="Group 53"/>
              <p:cNvGrpSpPr>
                <a:grpSpLocks noChangeAspect="1"/>
              </p:cNvGrpSpPr>
              <p:nvPr/>
            </p:nvGrpSpPr>
            <p:grpSpPr>
              <a:xfrm>
                <a:off x="4350559" y="1042144"/>
                <a:ext cx="1728192" cy="4608958"/>
                <a:chOff x="4350559" y="1042144"/>
                <a:chExt cx="1728192" cy="4608958"/>
              </a:xfrm>
            </p:grpSpPr>
            <p:sp>
              <p:nvSpPr>
                <p:cNvPr id="63" name="Freeform 62"/>
                <p:cNvSpPr>
                  <a:spLocks noChangeAspect="1"/>
                </p:cNvSpPr>
                <p:nvPr/>
              </p:nvSpPr>
              <p:spPr>
                <a:xfrm>
                  <a:off x="4884733" y="1042144"/>
                  <a:ext cx="659845" cy="3466976"/>
                </a:xfrm>
                <a:custGeom>
                  <a:avLst/>
                  <a:gdLst>
                    <a:gd name="connsiteX0" fmla="*/ 438996 w 1062687"/>
                    <a:gd name="connsiteY0" fmla="*/ 1735 h 5576592"/>
                    <a:gd name="connsiteX1" fmla="*/ 782141 w 1062687"/>
                    <a:gd name="connsiteY1" fmla="*/ 279663 h 5576592"/>
                    <a:gd name="connsiteX2" fmla="*/ 793676 w 1062687"/>
                    <a:gd name="connsiteY2" fmla="*/ 389417 h 5576592"/>
                    <a:gd name="connsiteX3" fmla="*/ 811209 w 1062687"/>
                    <a:gd name="connsiteY3" fmla="*/ 419625 h 5576592"/>
                    <a:gd name="connsiteX4" fmla="*/ 886509 w 1062687"/>
                    <a:gd name="connsiteY4" fmla="*/ 523268 h 5576592"/>
                    <a:gd name="connsiteX5" fmla="*/ 889299 w 1062687"/>
                    <a:gd name="connsiteY5" fmla="*/ 534886 h 5576592"/>
                    <a:gd name="connsiteX6" fmla="*/ 883550 w 1062687"/>
                    <a:gd name="connsiteY6" fmla="*/ 544266 h 5576592"/>
                    <a:gd name="connsiteX7" fmla="*/ 884319 w 1062687"/>
                    <a:gd name="connsiteY7" fmla="*/ 545591 h 5576592"/>
                    <a:gd name="connsiteX8" fmla="*/ 872884 w 1062687"/>
                    <a:gd name="connsiteY8" fmla="*/ 546793 h 5576592"/>
                    <a:gd name="connsiteX9" fmla="*/ 869745 w 1062687"/>
                    <a:gd name="connsiteY9" fmla="*/ 549043 h 5576592"/>
                    <a:gd name="connsiteX10" fmla="*/ 808516 w 1062687"/>
                    <a:gd name="connsiteY10" fmla="*/ 563323 h 5576592"/>
                    <a:gd name="connsiteX11" fmla="*/ 828823 w 1062687"/>
                    <a:gd name="connsiteY11" fmla="*/ 619007 h 5576592"/>
                    <a:gd name="connsiteX12" fmla="*/ 780354 w 1062687"/>
                    <a:gd name="connsiteY12" fmla="*/ 624101 h 5576592"/>
                    <a:gd name="connsiteX13" fmla="*/ 777924 w 1062687"/>
                    <a:gd name="connsiteY13" fmla="*/ 628237 h 5576592"/>
                    <a:gd name="connsiteX14" fmla="*/ 823312 w 1062687"/>
                    <a:gd name="connsiteY14" fmla="*/ 635426 h 5576592"/>
                    <a:gd name="connsiteX15" fmla="*/ 777790 w 1062687"/>
                    <a:gd name="connsiteY15" fmla="*/ 679276 h 5576592"/>
                    <a:gd name="connsiteX16" fmla="*/ 790518 w 1062687"/>
                    <a:gd name="connsiteY16" fmla="*/ 702786 h 5576592"/>
                    <a:gd name="connsiteX17" fmla="*/ 715323 w 1062687"/>
                    <a:gd name="connsiteY17" fmla="*/ 793956 h 5576592"/>
                    <a:gd name="connsiteX18" fmla="*/ 567199 w 1062687"/>
                    <a:gd name="connsiteY18" fmla="*/ 786106 h 5576592"/>
                    <a:gd name="connsiteX19" fmla="*/ 546427 w 1062687"/>
                    <a:gd name="connsiteY19" fmla="*/ 787379 h 5576592"/>
                    <a:gd name="connsiteX20" fmla="*/ 510572 w 1062687"/>
                    <a:gd name="connsiteY20" fmla="*/ 795762 h 5576592"/>
                    <a:gd name="connsiteX21" fmla="*/ 469868 w 1062687"/>
                    <a:gd name="connsiteY21" fmla="*/ 845105 h 5576592"/>
                    <a:gd name="connsiteX22" fmla="*/ 500317 w 1062687"/>
                    <a:gd name="connsiteY22" fmla="*/ 906543 h 5576592"/>
                    <a:gd name="connsiteX23" fmla="*/ 852486 w 1062687"/>
                    <a:gd name="connsiteY23" fmla="*/ 1493885 h 5576592"/>
                    <a:gd name="connsiteX24" fmla="*/ 845960 w 1062687"/>
                    <a:gd name="connsiteY24" fmla="*/ 1742813 h 5576592"/>
                    <a:gd name="connsiteX25" fmla="*/ 845960 w 1062687"/>
                    <a:gd name="connsiteY25" fmla="*/ 2173326 h 5576592"/>
                    <a:gd name="connsiteX26" fmla="*/ 843203 w 1062687"/>
                    <a:gd name="connsiteY26" fmla="*/ 2203708 h 5576592"/>
                    <a:gd name="connsiteX27" fmla="*/ 819337 w 1062687"/>
                    <a:gd name="connsiteY27" fmla="*/ 2371013 h 5576592"/>
                    <a:gd name="connsiteX28" fmla="*/ 805774 w 1062687"/>
                    <a:gd name="connsiteY28" fmla="*/ 2413184 h 5576592"/>
                    <a:gd name="connsiteX29" fmla="*/ 795393 w 1062687"/>
                    <a:gd name="connsiteY29" fmla="*/ 2595415 h 5576592"/>
                    <a:gd name="connsiteX30" fmla="*/ 747125 w 1062687"/>
                    <a:gd name="connsiteY30" fmla="*/ 3008982 h 5576592"/>
                    <a:gd name="connsiteX31" fmla="*/ 713832 w 1062687"/>
                    <a:gd name="connsiteY31" fmla="*/ 3380821 h 5576592"/>
                    <a:gd name="connsiteX32" fmla="*/ 695685 w 1062687"/>
                    <a:gd name="connsiteY32" fmla="*/ 3589694 h 5576592"/>
                    <a:gd name="connsiteX33" fmla="*/ 677396 w 1062687"/>
                    <a:gd name="connsiteY33" fmla="*/ 3828884 h 5576592"/>
                    <a:gd name="connsiteX34" fmla="*/ 676143 w 1062687"/>
                    <a:gd name="connsiteY34" fmla="*/ 3828875 h 5576592"/>
                    <a:gd name="connsiteX35" fmla="*/ 677397 w 1062687"/>
                    <a:gd name="connsiteY35" fmla="*/ 3871524 h 5576592"/>
                    <a:gd name="connsiteX36" fmla="*/ 625805 w 1062687"/>
                    <a:gd name="connsiteY36" fmla="*/ 4314994 h 5576592"/>
                    <a:gd name="connsiteX37" fmla="*/ 603607 w 1062687"/>
                    <a:gd name="connsiteY37" fmla="*/ 4686833 h 5576592"/>
                    <a:gd name="connsiteX38" fmla="*/ 591508 w 1062687"/>
                    <a:gd name="connsiteY38" fmla="*/ 4895706 h 5576592"/>
                    <a:gd name="connsiteX39" fmla="*/ 585410 w 1062687"/>
                    <a:gd name="connsiteY39" fmla="*/ 5015301 h 5576592"/>
                    <a:gd name="connsiteX40" fmla="*/ 579758 w 1062687"/>
                    <a:gd name="connsiteY40" fmla="*/ 5126161 h 5576592"/>
                    <a:gd name="connsiteX41" fmla="*/ 581131 w 1062687"/>
                    <a:gd name="connsiteY41" fmla="*/ 5126151 h 5576592"/>
                    <a:gd name="connsiteX42" fmla="*/ 574206 w 1062687"/>
                    <a:gd name="connsiteY42" fmla="*/ 5168907 h 5576592"/>
                    <a:gd name="connsiteX43" fmla="*/ 583440 w 1062687"/>
                    <a:gd name="connsiteY43" fmla="*/ 5245417 h 5576592"/>
                    <a:gd name="connsiteX44" fmla="*/ 629617 w 1062687"/>
                    <a:gd name="connsiteY44" fmla="*/ 5344430 h 5576592"/>
                    <a:gd name="connsiteX45" fmla="*/ 864229 w 1062687"/>
                    <a:gd name="connsiteY45" fmla="*/ 5421009 h 5576592"/>
                    <a:gd name="connsiteX46" fmla="*/ 1059712 w 1062687"/>
                    <a:gd name="connsiteY46" fmla="*/ 5517109 h 5576592"/>
                    <a:gd name="connsiteX47" fmla="*/ 971314 w 1062687"/>
                    <a:gd name="connsiteY47" fmla="*/ 5573960 h 5576592"/>
                    <a:gd name="connsiteX48" fmla="*/ 897433 w 1062687"/>
                    <a:gd name="connsiteY48" fmla="*/ 5573960 h 5576592"/>
                    <a:gd name="connsiteX49" fmla="*/ 832788 w 1062687"/>
                    <a:gd name="connsiteY49" fmla="*/ 5576210 h 5576592"/>
                    <a:gd name="connsiteX50" fmla="*/ 717349 w 1062687"/>
                    <a:gd name="connsiteY50" fmla="*/ 5571710 h 5576592"/>
                    <a:gd name="connsiteX51" fmla="*/ 592676 w 1062687"/>
                    <a:gd name="connsiteY51" fmla="*/ 5567210 h 5576592"/>
                    <a:gd name="connsiteX52" fmla="*/ 498016 w 1062687"/>
                    <a:gd name="connsiteY52" fmla="*/ 5567210 h 5576592"/>
                    <a:gd name="connsiteX53" fmla="*/ 389503 w 1062687"/>
                    <a:gd name="connsiteY53" fmla="*/ 5555958 h 5576592"/>
                    <a:gd name="connsiteX54" fmla="*/ 294843 w 1062687"/>
                    <a:gd name="connsiteY54" fmla="*/ 5542457 h 5576592"/>
                    <a:gd name="connsiteX55" fmla="*/ 237125 w 1062687"/>
                    <a:gd name="connsiteY55" fmla="*/ 5501952 h 5576592"/>
                    <a:gd name="connsiteX56" fmla="*/ 227889 w 1062687"/>
                    <a:gd name="connsiteY56" fmla="*/ 5432192 h 5576592"/>
                    <a:gd name="connsiteX57" fmla="*/ 267138 w 1062687"/>
                    <a:gd name="connsiteY57" fmla="*/ 5301674 h 5576592"/>
                    <a:gd name="connsiteX58" fmla="*/ 273935 w 1062687"/>
                    <a:gd name="connsiteY58" fmla="*/ 5131642 h 5576592"/>
                    <a:gd name="connsiteX59" fmla="*/ 273090 w 1062687"/>
                    <a:gd name="connsiteY59" fmla="*/ 5131633 h 5576592"/>
                    <a:gd name="connsiteX60" fmla="*/ 194431 w 1062687"/>
                    <a:gd name="connsiteY60" fmla="*/ 4391293 h 5576592"/>
                    <a:gd name="connsiteX61" fmla="*/ 214468 w 1062687"/>
                    <a:gd name="connsiteY61" fmla="*/ 3827145 h 5576592"/>
                    <a:gd name="connsiteX62" fmla="*/ 215567 w 1062687"/>
                    <a:gd name="connsiteY62" fmla="*/ 3784414 h 5576592"/>
                    <a:gd name="connsiteX63" fmla="*/ 156521 w 1062687"/>
                    <a:gd name="connsiteY63" fmla="*/ 2831126 h 5576592"/>
                    <a:gd name="connsiteX64" fmla="*/ 151971 w 1062687"/>
                    <a:gd name="connsiteY64" fmla="*/ 2825722 h 5576592"/>
                    <a:gd name="connsiteX65" fmla="*/ 72009 w 1062687"/>
                    <a:gd name="connsiteY65" fmla="*/ 2581855 h 5576592"/>
                    <a:gd name="connsiteX66" fmla="*/ 160072 w 1062687"/>
                    <a:gd name="connsiteY66" fmla="*/ 2365274 h 5576592"/>
                    <a:gd name="connsiteX67" fmla="*/ 270155 w 1062687"/>
                    <a:gd name="connsiteY67" fmla="*/ 2233368 h 5576592"/>
                    <a:gd name="connsiteX68" fmla="*/ 270155 w 1062687"/>
                    <a:gd name="connsiteY68" fmla="*/ 2155683 h 5576592"/>
                    <a:gd name="connsiteX69" fmla="*/ 237613 w 1062687"/>
                    <a:gd name="connsiteY69" fmla="*/ 2087420 h 5576592"/>
                    <a:gd name="connsiteX70" fmla="*/ 1 w 1062687"/>
                    <a:gd name="connsiteY70" fmla="*/ 1389662 h 5576592"/>
                    <a:gd name="connsiteX71" fmla="*/ 261185 w 1062687"/>
                    <a:gd name="connsiteY71" fmla="*/ 766601 h 5576592"/>
                    <a:gd name="connsiteX72" fmla="*/ 271198 w 1062687"/>
                    <a:gd name="connsiteY72" fmla="*/ 732475 h 5576592"/>
                    <a:gd name="connsiteX73" fmla="*/ 271218 w 1062687"/>
                    <a:gd name="connsiteY73" fmla="*/ 731868 h 5576592"/>
                    <a:gd name="connsiteX74" fmla="*/ 276682 w 1062687"/>
                    <a:gd name="connsiteY74" fmla="*/ 637041 h 5576592"/>
                    <a:gd name="connsiteX75" fmla="*/ 161133 w 1062687"/>
                    <a:gd name="connsiteY75" fmla="*/ 344933 h 5576592"/>
                    <a:gd name="connsiteX76" fmla="*/ 438996 w 1062687"/>
                    <a:gd name="connsiteY76" fmla="*/ 1735 h 5576592"/>
                    <a:gd name="connsiteX0" fmla="*/ 438996 w 1062687"/>
                    <a:gd name="connsiteY0" fmla="*/ 1735 h 5576592"/>
                    <a:gd name="connsiteX1" fmla="*/ 782141 w 1062687"/>
                    <a:gd name="connsiteY1" fmla="*/ 279663 h 5576592"/>
                    <a:gd name="connsiteX2" fmla="*/ 793676 w 1062687"/>
                    <a:gd name="connsiteY2" fmla="*/ 389417 h 5576592"/>
                    <a:gd name="connsiteX3" fmla="*/ 811209 w 1062687"/>
                    <a:gd name="connsiteY3" fmla="*/ 419625 h 5576592"/>
                    <a:gd name="connsiteX4" fmla="*/ 886509 w 1062687"/>
                    <a:gd name="connsiteY4" fmla="*/ 523268 h 5576592"/>
                    <a:gd name="connsiteX5" fmla="*/ 889299 w 1062687"/>
                    <a:gd name="connsiteY5" fmla="*/ 534886 h 5576592"/>
                    <a:gd name="connsiteX6" fmla="*/ 883550 w 1062687"/>
                    <a:gd name="connsiteY6" fmla="*/ 544266 h 5576592"/>
                    <a:gd name="connsiteX7" fmla="*/ 884319 w 1062687"/>
                    <a:gd name="connsiteY7" fmla="*/ 545591 h 5576592"/>
                    <a:gd name="connsiteX8" fmla="*/ 872884 w 1062687"/>
                    <a:gd name="connsiteY8" fmla="*/ 546793 h 5576592"/>
                    <a:gd name="connsiteX9" fmla="*/ 869745 w 1062687"/>
                    <a:gd name="connsiteY9" fmla="*/ 549043 h 5576592"/>
                    <a:gd name="connsiteX10" fmla="*/ 808516 w 1062687"/>
                    <a:gd name="connsiteY10" fmla="*/ 563323 h 5576592"/>
                    <a:gd name="connsiteX11" fmla="*/ 828823 w 1062687"/>
                    <a:gd name="connsiteY11" fmla="*/ 619007 h 5576592"/>
                    <a:gd name="connsiteX12" fmla="*/ 780354 w 1062687"/>
                    <a:gd name="connsiteY12" fmla="*/ 624101 h 5576592"/>
                    <a:gd name="connsiteX13" fmla="*/ 777924 w 1062687"/>
                    <a:gd name="connsiteY13" fmla="*/ 628237 h 5576592"/>
                    <a:gd name="connsiteX14" fmla="*/ 823312 w 1062687"/>
                    <a:gd name="connsiteY14" fmla="*/ 635426 h 5576592"/>
                    <a:gd name="connsiteX15" fmla="*/ 777790 w 1062687"/>
                    <a:gd name="connsiteY15" fmla="*/ 679276 h 5576592"/>
                    <a:gd name="connsiteX16" fmla="*/ 790518 w 1062687"/>
                    <a:gd name="connsiteY16" fmla="*/ 702786 h 5576592"/>
                    <a:gd name="connsiteX17" fmla="*/ 715323 w 1062687"/>
                    <a:gd name="connsiteY17" fmla="*/ 793956 h 5576592"/>
                    <a:gd name="connsiteX18" fmla="*/ 567199 w 1062687"/>
                    <a:gd name="connsiteY18" fmla="*/ 786106 h 5576592"/>
                    <a:gd name="connsiteX19" fmla="*/ 546427 w 1062687"/>
                    <a:gd name="connsiteY19" fmla="*/ 787379 h 5576592"/>
                    <a:gd name="connsiteX20" fmla="*/ 510572 w 1062687"/>
                    <a:gd name="connsiteY20" fmla="*/ 795762 h 5576592"/>
                    <a:gd name="connsiteX21" fmla="*/ 469868 w 1062687"/>
                    <a:gd name="connsiteY21" fmla="*/ 845105 h 5576592"/>
                    <a:gd name="connsiteX22" fmla="*/ 500317 w 1062687"/>
                    <a:gd name="connsiteY22" fmla="*/ 906543 h 5576592"/>
                    <a:gd name="connsiteX23" fmla="*/ 852486 w 1062687"/>
                    <a:gd name="connsiteY23" fmla="*/ 1493885 h 5576592"/>
                    <a:gd name="connsiteX24" fmla="*/ 845960 w 1062687"/>
                    <a:gd name="connsiteY24" fmla="*/ 1742813 h 5576592"/>
                    <a:gd name="connsiteX25" fmla="*/ 845960 w 1062687"/>
                    <a:gd name="connsiteY25" fmla="*/ 2173326 h 5576592"/>
                    <a:gd name="connsiteX26" fmla="*/ 843203 w 1062687"/>
                    <a:gd name="connsiteY26" fmla="*/ 2203708 h 5576592"/>
                    <a:gd name="connsiteX27" fmla="*/ 819337 w 1062687"/>
                    <a:gd name="connsiteY27" fmla="*/ 2371013 h 5576592"/>
                    <a:gd name="connsiteX28" fmla="*/ 805774 w 1062687"/>
                    <a:gd name="connsiteY28" fmla="*/ 2413184 h 5576592"/>
                    <a:gd name="connsiteX29" fmla="*/ 795393 w 1062687"/>
                    <a:gd name="connsiteY29" fmla="*/ 2595415 h 5576592"/>
                    <a:gd name="connsiteX30" fmla="*/ 747125 w 1062687"/>
                    <a:gd name="connsiteY30" fmla="*/ 3008982 h 5576592"/>
                    <a:gd name="connsiteX31" fmla="*/ 713833 w 1062687"/>
                    <a:gd name="connsiteY31" fmla="*/ 3380821 h 5576592"/>
                    <a:gd name="connsiteX32" fmla="*/ 695685 w 1062687"/>
                    <a:gd name="connsiteY32" fmla="*/ 3589694 h 5576592"/>
                    <a:gd name="connsiteX33" fmla="*/ 677396 w 1062687"/>
                    <a:gd name="connsiteY33" fmla="*/ 3828884 h 5576592"/>
                    <a:gd name="connsiteX34" fmla="*/ 676143 w 1062687"/>
                    <a:gd name="connsiteY34" fmla="*/ 3828875 h 5576592"/>
                    <a:gd name="connsiteX35" fmla="*/ 677397 w 1062687"/>
                    <a:gd name="connsiteY35" fmla="*/ 3871524 h 5576592"/>
                    <a:gd name="connsiteX36" fmla="*/ 625805 w 1062687"/>
                    <a:gd name="connsiteY36" fmla="*/ 4314994 h 5576592"/>
                    <a:gd name="connsiteX37" fmla="*/ 603607 w 1062687"/>
                    <a:gd name="connsiteY37" fmla="*/ 4686833 h 5576592"/>
                    <a:gd name="connsiteX38" fmla="*/ 591508 w 1062687"/>
                    <a:gd name="connsiteY38" fmla="*/ 4895706 h 5576592"/>
                    <a:gd name="connsiteX39" fmla="*/ 585410 w 1062687"/>
                    <a:gd name="connsiteY39" fmla="*/ 5015301 h 5576592"/>
                    <a:gd name="connsiteX40" fmla="*/ 579758 w 1062687"/>
                    <a:gd name="connsiteY40" fmla="*/ 5126161 h 5576592"/>
                    <a:gd name="connsiteX41" fmla="*/ 581131 w 1062687"/>
                    <a:gd name="connsiteY41" fmla="*/ 5126151 h 5576592"/>
                    <a:gd name="connsiteX42" fmla="*/ 574206 w 1062687"/>
                    <a:gd name="connsiteY42" fmla="*/ 5168907 h 5576592"/>
                    <a:gd name="connsiteX43" fmla="*/ 583440 w 1062687"/>
                    <a:gd name="connsiteY43" fmla="*/ 5245417 h 5576592"/>
                    <a:gd name="connsiteX44" fmla="*/ 629617 w 1062687"/>
                    <a:gd name="connsiteY44" fmla="*/ 5344430 h 5576592"/>
                    <a:gd name="connsiteX45" fmla="*/ 864229 w 1062687"/>
                    <a:gd name="connsiteY45" fmla="*/ 5421009 h 5576592"/>
                    <a:gd name="connsiteX46" fmla="*/ 1059712 w 1062687"/>
                    <a:gd name="connsiteY46" fmla="*/ 5517109 h 5576592"/>
                    <a:gd name="connsiteX47" fmla="*/ 971314 w 1062687"/>
                    <a:gd name="connsiteY47" fmla="*/ 5573960 h 5576592"/>
                    <a:gd name="connsiteX48" fmla="*/ 897433 w 1062687"/>
                    <a:gd name="connsiteY48" fmla="*/ 5573960 h 5576592"/>
                    <a:gd name="connsiteX49" fmla="*/ 832788 w 1062687"/>
                    <a:gd name="connsiteY49" fmla="*/ 5576210 h 5576592"/>
                    <a:gd name="connsiteX50" fmla="*/ 717349 w 1062687"/>
                    <a:gd name="connsiteY50" fmla="*/ 5571710 h 5576592"/>
                    <a:gd name="connsiteX51" fmla="*/ 592676 w 1062687"/>
                    <a:gd name="connsiteY51" fmla="*/ 5567210 h 5576592"/>
                    <a:gd name="connsiteX52" fmla="*/ 498016 w 1062687"/>
                    <a:gd name="connsiteY52" fmla="*/ 5567210 h 5576592"/>
                    <a:gd name="connsiteX53" fmla="*/ 389503 w 1062687"/>
                    <a:gd name="connsiteY53" fmla="*/ 5555958 h 5576592"/>
                    <a:gd name="connsiteX54" fmla="*/ 294843 w 1062687"/>
                    <a:gd name="connsiteY54" fmla="*/ 5542457 h 5576592"/>
                    <a:gd name="connsiteX55" fmla="*/ 237125 w 1062687"/>
                    <a:gd name="connsiteY55" fmla="*/ 5501952 h 5576592"/>
                    <a:gd name="connsiteX56" fmla="*/ 227889 w 1062687"/>
                    <a:gd name="connsiteY56" fmla="*/ 5432192 h 5576592"/>
                    <a:gd name="connsiteX57" fmla="*/ 267138 w 1062687"/>
                    <a:gd name="connsiteY57" fmla="*/ 5301674 h 5576592"/>
                    <a:gd name="connsiteX58" fmla="*/ 273935 w 1062687"/>
                    <a:gd name="connsiteY58" fmla="*/ 5131642 h 5576592"/>
                    <a:gd name="connsiteX59" fmla="*/ 273090 w 1062687"/>
                    <a:gd name="connsiteY59" fmla="*/ 5131633 h 5576592"/>
                    <a:gd name="connsiteX60" fmla="*/ 194431 w 1062687"/>
                    <a:gd name="connsiteY60" fmla="*/ 4391293 h 5576592"/>
                    <a:gd name="connsiteX61" fmla="*/ 214468 w 1062687"/>
                    <a:gd name="connsiteY61" fmla="*/ 3827145 h 5576592"/>
                    <a:gd name="connsiteX62" fmla="*/ 215567 w 1062687"/>
                    <a:gd name="connsiteY62" fmla="*/ 3784414 h 5576592"/>
                    <a:gd name="connsiteX63" fmla="*/ 156521 w 1062687"/>
                    <a:gd name="connsiteY63" fmla="*/ 2831126 h 5576592"/>
                    <a:gd name="connsiteX64" fmla="*/ 151971 w 1062687"/>
                    <a:gd name="connsiteY64" fmla="*/ 2825722 h 5576592"/>
                    <a:gd name="connsiteX65" fmla="*/ 72009 w 1062687"/>
                    <a:gd name="connsiteY65" fmla="*/ 2581855 h 5576592"/>
                    <a:gd name="connsiteX66" fmla="*/ 160072 w 1062687"/>
                    <a:gd name="connsiteY66" fmla="*/ 2365274 h 5576592"/>
                    <a:gd name="connsiteX67" fmla="*/ 270155 w 1062687"/>
                    <a:gd name="connsiteY67" fmla="*/ 2233368 h 5576592"/>
                    <a:gd name="connsiteX68" fmla="*/ 270155 w 1062687"/>
                    <a:gd name="connsiteY68" fmla="*/ 2155683 h 5576592"/>
                    <a:gd name="connsiteX69" fmla="*/ 237613 w 1062687"/>
                    <a:gd name="connsiteY69" fmla="*/ 2087420 h 5576592"/>
                    <a:gd name="connsiteX70" fmla="*/ 1 w 1062687"/>
                    <a:gd name="connsiteY70" fmla="*/ 1389662 h 5576592"/>
                    <a:gd name="connsiteX71" fmla="*/ 261185 w 1062687"/>
                    <a:gd name="connsiteY71" fmla="*/ 766601 h 5576592"/>
                    <a:gd name="connsiteX72" fmla="*/ 271198 w 1062687"/>
                    <a:gd name="connsiteY72" fmla="*/ 732475 h 5576592"/>
                    <a:gd name="connsiteX73" fmla="*/ 271218 w 1062687"/>
                    <a:gd name="connsiteY73" fmla="*/ 731868 h 5576592"/>
                    <a:gd name="connsiteX74" fmla="*/ 276682 w 1062687"/>
                    <a:gd name="connsiteY74" fmla="*/ 637041 h 5576592"/>
                    <a:gd name="connsiteX75" fmla="*/ 161133 w 1062687"/>
                    <a:gd name="connsiteY75" fmla="*/ 344933 h 5576592"/>
                    <a:gd name="connsiteX76" fmla="*/ 438996 w 1062687"/>
                    <a:gd name="connsiteY76" fmla="*/ 1735 h 5576592"/>
                    <a:gd name="connsiteX0" fmla="*/ 438996 w 1062687"/>
                    <a:gd name="connsiteY0" fmla="*/ 1735 h 5576592"/>
                    <a:gd name="connsiteX1" fmla="*/ 782141 w 1062687"/>
                    <a:gd name="connsiteY1" fmla="*/ 279663 h 5576592"/>
                    <a:gd name="connsiteX2" fmla="*/ 793676 w 1062687"/>
                    <a:gd name="connsiteY2" fmla="*/ 389417 h 5576592"/>
                    <a:gd name="connsiteX3" fmla="*/ 811209 w 1062687"/>
                    <a:gd name="connsiteY3" fmla="*/ 419625 h 5576592"/>
                    <a:gd name="connsiteX4" fmla="*/ 886509 w 1062687"/>
                    <a:gd name="connsiteY4" fmla="*/ 523268 h 5576592"/>
                    <a:gd name="connsiteX5" fmla="*/ 889299 w 1062687"/>
                    <a:gd name="connsiteY5" fmla="*/ 534886 h 5576592"/>
                    <a:gd name="connsiteX6" fmla="*/ 883550 w 1062687"/>
                    <a:gd name="connsiteY6" fmla="*/ 544266 h 5576592"/>
                    <a:gd name="connsiteX7" fmla="*/ 884319 w 1062687"/>
                    <a:gd name="connsiteY7" fmla="*/ 545591 h 5576592"/>
                    <a:gd name="connsiteX8" fmla="*/ 872884 w 1062687"/>
                    <a:gd name="connsiteY8" fmla="*/ 546793 h 5576592"/>
                    <a:gd name="connsiteX9" fmla="*/ 869745 w 1062687"/>
                    <a:gd name="connsiteY9" fmla="*/ 549043 h 5576592"/>
                    <a:gd name="connsiteX10" fmla="*/ 808516 w 1062687"/>
                    <a:gd name="connsiteY10" fmla="*/ 563323 h 5576592"/>
                    <a:gd name="connsiteX11" fmla="*/ 828823 w 1062687"/>
                    <a:gd name="connsiteY11" fmla="*/ 619007 h 5576592"/>
                    <a:gd name="connsiteX12" fmla="*/ 780354 w 1062687"/>
                    <a:gd name="connsiteY12" fmla="*/ 624101 h 5576592"/>
                    <a:gd name="connsiteX13" fmla="*/ 777924 w 1062687"/>
                    <a:gd name="connsiteY13" fmla="*/ 628237 h 5576592"/>
                    <a:gd name="connsiteX14" fmla="*/ 823312 w 1062687"/>
                    <a:gd name="connsiteY14" fmla="*/ 635426 h 5576592"/>
                    <a:gd name="connsiteX15" fmla="*/ 777790 w 1062687"/>
                    <a:gd name="connsiteY15" fmla="*/ 679276 h 5576592"/>
                    <a:gd name="connsiteX16" fmla="*/ 790518 w 1062687"/>
                    <a:gd name="connsiteY16" fmla="*/ 702786 h 5576592"/>
                    <a:gd name="connsiteX17" fmla="*/ 715323 w 1062687"/>
                    <a:gd name="connsiteY17" fmla="*/ 793956 h 5576592"/>
                    <a:gd name="connsiteX18" fmla="*/ 567199 w 1062687"/>
                    <a:gd name="connsiteY18" fmla="*/ 786106 h 5576592"/>
                    <a:gd name="connsiteX19" fmla="*/ 546427 w 1062687"/>
                    <a:gd name="connsiteY19" fmla="*/ 787379 h 5576592"/>
                    <a:gd name="connsiteX20" fmla="*/ 510572 w 1062687"/>
                    <a:gd name="connsiteY20" fmla="*/ 795762 h 5576592"/>
                    <a:gd name="connsiteX21" fmla="*/ 469868 w 1062687"/>
                    <a:gd name="connsiteY21" fmla="*/ 845105 h 5576592"/>
                    <a:gd name="connsiteX22" fmla="*/ 500317 w 1062687"/>
                    <a:gd name="connsiteY22" fmla="*/ 906543 h 5576592"/>
                    <a:gd name="connsiteX23" fmla="*/ 852486 w 1062687"/>
                    <a:gd name="connsiteY23" fmla="*/ 1493885 h 5576592"/>
                    <a:gd name="connsiteX24" fmla="*/ 845960 w 1062687"/>
                    <a:gd name="connsiteY24" fmla="*/ 1742813 h 5576592"/>
                    <a:gd name="connsiteX25" fmla="*/ 845960 w 1062687"/>
                    <a:gd name="connsiteY25" fmla="*/ 2173326 h 5576592"/>
                    <a:gd name="connsiteX26" fmla="*/ 843203 w 1062687"/>
                    <a:gd name="connsiteY26" fmla="*/ 2203708 h 5576592"/>
                    <a:gd name="connsiteX27" fmla="*/ 819337 w 1062687"/>
                    <a:gd name="connsiteY27" fmla="*/ 2371013 h 5576592"/>
                    <a:gd name="connsiteX28" fmla="*/ 805774 w 1062687"/>
                    <a:gd name="connsiteY28" fmla="*/ 2413184 h 5576592"/>
                    <a:gd name="connsiteX29" fmla="*/ 795393 w 1062687"/>
                    <a:gd name="connsiteY29" fmla="*/ 2595415 h 5576592"/>
                    <a:gd name="connsiteX30" fmla="*/ 747125 w 1062687"/>
                    <a:gd name="connsiteY30" fmla="*/ 3008982 h 5576592"/>
                    <a:gd name="connsiteX31" fmla="*/ 713833 w 1062687"/>
                    <a:gd name="connsiteY31" fmla="*/ 3380821 h 5576592"/>
                    <a:gd name="connsiteX32" fmla="*/ 695685 w 1062687"/>
                    <a:gd name="connsiteY32" fmla="*/ 3589694 h 5576592"/>
                    <a:gd name="connsiteX33" fmla="*/ 677396 w 1062687"/>
                    <a:gd name="connsiteY33" fmla="*/ 3828884 h 5576592"/>
                    <a:gd name="connsiteX34" fmla="*/ 676143 w 1062687"/>
                    <a:gd name="connsiteY34" fmla="*/ 3828875 h 5576592"/>
                    <a:gd name="connsiteX35" fmla="*/ 677397 w 1062687"/>
                    <a:gd name="connsiteY35" fmla="*/ 3871524 h 5576592"/>
                    <a:gd name="connsiteX36" fmla="*/ 625805 w 1062687"/>
                    <a:gd name="connsiteY36" fmla="*/ 4314994 h 5576592"/>
                    <a:gd name="connsiteX37" fmla="*/ 603607 w 1062687"/>
                    <a:gd name="connsiteY37" fmla="*/ 4686833 h 5576592"/>
                    <a:gd name="connsiteX38" fmla="*/ 591508 w 1062687"/>
                    <a:gd name="connsiteY38" fmla="*/ 4895706 h 5576592"/>
                    <a:gd name="connsiteX39" fmla="*/ 585410 w 1062687"/>
                    <a:gd name="connsiteY39" fmla="*/ 5015301 h 5576592"/>
                    <a:gd name="connsiteX40" fmla="*/ 579758 w 1062687"/>
                    <a:gd name="connsiteY40" fmla="*/ 5126161 h 5576592"/>
                    <a:gd name="connsiteX41" fmla="*/ 581131 w 1062687"/>
                    <a:gd name="connsiteY41" fmla="*/ 5126151 h 5576592"/>
                    <a:gd name="connsiteX42" fmla="*/ 574206 w 1062687"/>
                    <a:gd name="connsiteY42" fmla="*/ 5168907 h 5576592"/>
                    <a:gd name="connsiteX43" fmla="*/ 583440 w 1062687"/>
                    <a:gd name="connsiteY43" fmla="*/ 5245417 h 5576592"/>
                    <a:gd name="connsiteX44" fmla="*/ 629617 w 1062687"/>
                    <a:gd name="connsiteY44" fmla="*/ 5344430 h 5576592"/>
                    <a:gd name="connsiteX45" fmla="*/ 864229 w 1062687"/>
                    <a:gd name="connsiteY45" fmla="*/ 5421009 h 5576592"/>
                    <a:gd name="connsiteX46" fmla="*/ 1059712 w 1062687"/>
                    <a:gd name="connsiteY46" fmla="*/ 5517109 h 5576592"/>
                    <a:gd name="connsiteX47" fmla="*/ 971314 w 1062687"/>
                    <a:gd name="connsiteY47" fmla="*/ 5573960 h 5576592"/>
                    <a:gd name="connsiteX48" fmla="*/ 897433 w 1062687"/>
                    <a:gd name="connsiteY48" fmla="*/ 5573960 h 5576592"/>
                    <a:gd name="connsiteX49" fmla="*/ 832788 w 1062687"/>
                    <a:gd name="connsiteY49" fmla="*/ 5576210 h 5576592"/>
                    <a:gd name="connsiteX50" fmla="*/ 717349 w 1062687"/>
                    <a:gd name="connsiteY50" fmla="*/ 5571710 h 5576592"/>
                    <a:gd name="connsiteX51" fmla="*/ 592676 w 1062687"/>
                    <a:gd name="connsiteY51" fmla="*/ 5567210 h 5576592"/>
                    <a:gd name="connsiteX52" fmla="*/ 498016 w 1062687"/>
                    <a:gd name="connsiteY52" fmla="*/ 5567210 h 5576592"/>
                    <a:gd name="connsiteX53" fmla="*/ 389503 w 1062687"/>
                    <a:gd name="connsiteY53" fmla="*/ 5555958 h 5576592"/>
                    <a:gd name="connsiteX54" fmla="*/ 294843 w 1062687"/>
                    <a:gd name="connsiteY54" fmla="*/ 5542457 h 5576592"/>
                    <a:gd name="connsiteX55" fmla="*/ 237125 w 1062687"/>
                    <a:gd name="connsiteY55" fmla="*/ 5501952 h 5576592"/>
                    <a:gd name="connsiteX56" fmla="*/ 227889 w 1062687"/>
                    <a:gd name="connsiteY56" fmla="*/ 5432192 h 5576592"/>
                    <a:gd name="connsiteX57" fmla="*/ 267138 w 1062687"/>
                    <a:gd name="connsiteY57" fmla="*/ 5301674 h 5576592"/>
                    <a:gd name="connsiteX58" fmla="*/ 273935 w 1062687"/>
                    <a:gd name="connsiteY58" fmla="*/ 5131642 h 5576592"/>
                    <a:gd name="connsiteX59" fmla="*/ 273090 w 1062687"/>
                    <a:gd name="connsiteY59" fmla="*/ 5131633 h 5576592"/>
                    <a:gd name="connsiteX60" fmla="*/ 194431 w 1062687"/>
                    <a:gd name="connsiteY60" fmla="*/ 4391293 h 5576592"/>
                    <a:gd name="connsiteX61" fmla="*/ 214468 w 1062687"/>
                    <a:gd name="connsiteY61" fmla="*/ 3827145 h 5576592"/>
                    <a:gd name="connsiteX62" fmla="*/ 215567 w 1062687"/>
                    <a:gd name="connsiteY62" fmla="*/ 3784414 h 5576592"/>
                    <a:gd name="connsiteX63" fmla="*/ 156521 w 1062687"/>
                    <a:gd name="connsiteY63" fmla="*/ 2831126 h 5576592"/>
                    <a:gd name="connsiteX64" fmla="*/ 151971 w 1062687"/>
                    <a:gd name="connsiteY64" fmla="*/ 2825722 h 5576592"/>
                    <a:gd name="connsiteX65" fmla="*/ 72009 w 1062687"/>
                    <a:gd name="connsiteY65" fmla="*/ 2581855 h 5576592"/>
                    <a:gd name="connsiteX66" fmla="*/ 160072 w 1062687"/>
                    <a:gd name="connsiteY66" fmla="*/ 2365274 h 5576592"/>
                    <a:gd name="connsiteX67" fmla="*/ 270155 w 1062687"/>
                    <a:gd name="connsiteY67" fmla="*/ 2233368 h 5576592"/>
                    <a:gd name="connsiteX68" fmla="*/ 270155 w 1062687"/>
                    <a:gd name="connsiteY68" fmla="*/ 2155683 h 5576592"/>
                    <a:gd name="connsiteX69" fmla="*/ 237613 w 1062687"/>
                    <a:gd name="connsiteY69" fmla="*/ 2087420 h 5576592"/>
                    <a:gd name="connsiteX70" fmla="*/ 1 w 1062687"/>
                    <a:gd name="connsiteY70" fmla="*/ 1389662 h 5576592"/>
                    <a:gd name="connsiteX71" fmla="*/ 261185 w 1062687"/>
                    <a:gd name="connsiteY71" fmla="*/ 766601 h 5576592"/>
                    <a:gd name="connsiteX72" fmla="*/ 271198 w 1062687"/>
                    <a:gd name="connsiteY72" fmla="*/ 732475 h 5576592"/>
                    <a:gd name="connsiteX73" fmla="*/ 271218 w 1062687"/>
                    <a:gd name="connsiteY73" fmla="*/ 731868 h 5576592"/>
                    <a:gd name="connsiteX74" fmla="*/ 276682 w 1062687"/>
                    <a:gd name="connsiteY74" fmla="*/ 637041 h 5576592"/>
                    <a:gd name="connsiteX75" fmla="*/ 161133 w 1062687"/>
                    <a:gd name="connsiteY75" fmla="*/ 344933 h 5576592"/>
                    <a:gd name="connsiteX76" fmla="*/ 438996 w 1062687"/>
                    <a:gd name="connsiteY76" fmla="*/ 1735 h 5576592"/>
                    <a:gd name="connsiteX0" fmla="*/ 438996 w 1062687"/>
                    <a:gd name="connsiteY0" fmla="*/ 1735 h 5576592"/>
                    <a:gd name="connsiteX1" fmla="*/ 782141 w 1062687"/>
                    <a:gd name="connsiteY1" fmla="*/ 279663 h 5576592"/>
                    <a:gd name="connsiteX2" fmla="*/ 793676 w 1062687"/>
                    <a:gd name="connsiteY2" fmla="*/ 389417 h 5576592"/>
                    <a:gd name="connsiteX3" fmla="*/ 811209 w 1062687"/>
                    <a:gd name="connsiteY3" fmla="*/ 419625 h 5576592"/>
                    <a:gd name="connsiteX4" fmla="*/ 886509 w 1062687"/>
                    <a:gd name="connsiteY4" fmla="*/ 523268 h 5576592"/>
                    <a:gd name="connsiteX5" fmla="*/ 889299 w 1062687"/>
                    <a:gd name="connsiteY5" fmla="*/ 534886 h 5576592"/>
                    <a:gd name="connsiteX6" fmla="*/ 883550 w 1062687"/>
                    <a:gd name="connsiteY6" fmla="*/ 544266 h 5576592"/>
                    <a:gd name="connsiteX7" fmla="*/ 884319 w 1062687"/>
                    <a:gd name="connsiteY7" fmla="*/ 545591 h 5576592"/>
                    <a:gd name="connsiteX8" fmla="*/ 872884 w 1062687"/>
                    <a:gd name="connsiteY8" fmla="*/ 546793 h 5576592"/>
                    <a:gd name="connsiteX9" fmla="*/ 869745 w 1062687"/>
                    <a:gd name="connsiteY9" fmla="*/ 549043 h 5576592"/>
                    <a:gd name="connsiteX10" fmla="*/ 808516 w 1062687"/>
                    <a:gd name="connsiteY10" fmla="*/ 563323 h 5576592"/>
                    <a:gd name="connsiteX11" fmla="*/ 828823 w 1062687"/>
                    <a:gd name="connsiteY11" fmla="*/ 619007 h 5576592"/>
                    <a:gd name="connsiteX12" fmla="*/ 780354 w 1062687"/>
                    <a:gd name="connsiteY12" fmla="*/ 624101 h 5576592"/>
                    <a:gd name="connsiteX13" fmla="*/ 777924 w 1062687"/>
                    <a:gd name="connsiteY13" fmla="*/ 628237 h 5576592"/>
                    <a:gd name="connsiteX14" fmla="*/ 823312 w 1062687"/>
                    <a:gd name="connsiteY14" fmla="*/ 635426 h 5576592"/>
                    <a:gd name="connsiteX15" fmla="*/ 777790 w 1062687"/>
                    <a:gd name="connsiteY15" fmla="*/ 679276 h 5576592"/>
                    <a:gd name="connsiteX16" fmla="*/ 790518 w 1062687"/>
                    <a:gd name="connsiteY16" fmla="*/ 702786 h 5576592"/>
                    <a:gd name="connsiteX17" fmla="*/ 715323 w 1062687"/>
                    <a:gd name="connsiteY17" fmla="*/ 793956 h 5576592"/>
                    <a:gd name="connsiteX18" fmla="*/ 567199 w 1062687"/>
                    <a:gd name="connsiteY18" fmla="*/ 786106 h 5576592"/>
                    <a:gd name="connsiteX19" fmla="*/ 546427 w 1062687"/>
                    <a:gd name="connsiteY19" fmla="*/ 787379 h 5576592"/>
                    <a:gd name="connsiteX20" fmla="*/ 510572 w 1062687"/>
                    <a:gd name="connsiteY20" fmla="*/ 795762 h 5576592"/>
                    <a:gd name="connsiteX21" fmla="*/ 469868 w 1062687"/>
                    <a:gd name="connsiteY21" fmla="*/ 845105 h 5576592"/>
                    <a:gd name="connsiteX22" fmla="*/ 500317 w 1062687"/>
                    <a:gd name="connsiteY22" fmla="*/ 906543 h 5576592"/>
                    <a:gd name="connsiteX23" fmla="*/ 852486 w 1062687"/>
                    <a:gd name="connsiteY23" fmla="*/ 1493885 h 5576592"/>
                    <a:gd name="connsiteX24" fmla="*/ 845960 w 1062687"/>
                    <a:gd name="connsiteY24" fmla="*/ 1742813 h 5576592"/>
                    <a:gd name="connsiteX25" fmla="*/ 845960 w 1062687"/>
                    <a:gd name="connsiteY25" fmla="*/ 2173326 h 5576592"/>
                    <a:gd name="connsiteX26" fmla="*/ 843203 w 1062687"/>
                    <a:gd name="connsiteY26" fmla="*/ 2203708 h 5576592"/>
                    <a:gd name="connsiteX27" fmla="*/ 819337 w 1062687"/>
                    <a:gd name="connsiteY27" fmla="*/ 2371013 h 5576592"/>
                    <a:gd name="connsiteX28" fmla="*/ 805774 w 1062687"/>
                    <a:gd name="connsiteY28" fmla="*/ 2413184 h 5576592"/>
                    <a:gd name="connsiteX29" fmla="*/ 795393 w 1062687"/>
                    <a:gd name="connsiteY29" fmla="*/ 2595415 h 5576592"/>
                    <a:gd name="connsiteX30" fmla="*/ 747125 w 1062687"/>
                    <a:gd name="connsiteY30" fmla="*/ 3008982 h 5576592"/>
                    <a:gd name="connsiteX31" fmla="*/ 713833 w 1062687"/>
                    <a:gd name="connsiteY31" fmla="*/ 3380821 h 5576592"/>
                    <a:gd name="connsiteX32" fmla="*/ 695685 w 1062687"/>
                    <a:gd name="connsiteY32" fmla="*/ 3589694 h 5576592"/>
                    <a:gd name="connsiteX33" fmla="*/ 677396 w 1062687"/>
                    <a:gd name="connsiteY33" fmla="*/ 3828884 h 5576592"/>
                    <a:gd name="connsiteX34" fmla="*/ 676143 w 1062687"/>
                    <a:gd name="connsiteY34" fmla="*/ 3828875 h 5576592"/>
                    <a:gd name="connsiteX35" fmla="*/ 677397 w 1062687"/>
                    <a:gd name="connsiteY35" fmla="*/ 3871524 h 5576592"/>
                    <a:gd name="connsiteX36" fmla="*/ 625805 w 1062687"/>
                    <a:gd name="connsiteY36" fmla="*/ 4314994 h 5576592"/>
                    <a:gd name="connsiteX37" fmla="*/ 603607 w 1062687"/>
                    <a:gd name="connsiteY37" fmla="*/ 4686833 h 5576592"/>
                    <a:gd name="connsiteX38" fmla="*/ 591508 w 1062687"/>
                    <a:gd name="connsiteY38" fmla="*/ 4895706 h 5576592"/>
                    <a:gd name="connsiteX39" fmla="*/ 585410 w 1062687"/>
                    <a:gd name="connsiteY39" fmla="*/ 5015301 h 5576592"/>
                    <a:gd name="connsiteX40" fmla="*/ 579758 w 1062687"/>
                    <a:gd name="connsiteY40" fmla="*/ 5126161 h 5576592"/>
                    <a:gd name="connsiteX41" fmla="*/ 581131 w 1062687"/>
                    <a:gd name="connsiteY41" fmla="*/ 5126151 h 5576592"/>
                    <a:gd name="connsiteX42" fmla="*/ 574206 w 1062687"/>
                    <a:gd name="connsiteY42" fmla="*/ 5168907 h 5576592"/>
                    <a:gd name="connsiteX43" fmla="*/ 583440 w 1062687"/>
                    <a:gd name="connsiteY43" fmla="*/ 5245417 h 5576592"/>
                    <a:gd name="connsiteX44" fmla="*/ 629617 w 1062687"/>
                    <a:gd name="connsiteY44" fmla="*/ 5344430 h 5576592"/>
                    <a:gd name="connsiteX45" fmla="*/ 864229 w 1062687"/>
                    <a:gd name="connsiteY45" fmla="*/ 5421009 h 5576592"/>
                    <a:gd name="connsiteX46" fmla="*/ 1059712 w 1062687"/>
                    <a:gd name="connsiteY46" fmla="*/ 5517109 h 5576592"/>
                    <a:gd name="connsiteX47" fmla="*/ 971314 w 1062687"/>
                    <a:gd name="connsiteY47" fmla="*/ 5573960 h 5576592"/>
                    <a:gd name="connsiteX48" fmla="*/ 897433 w 1062687"/>
                    <a:gd name="connsiteY48" fmla="*/ 5573960 h 5576592"/>
                    <a:gd name="connsiteX49" fmla="*/ 832788 w 1062687"/>
                    <a:gd name="connsiteY49" fmla="*/ 5576210 h 5576592"/>
                    <a:gd name="connsiteX50" fmla="*/ 717349 w 1062687"/>
                    <a:gd name="connsiteY50" fmla="*/ 5571710 h 5576592"/>
                    <a:gd name="connsiteX51" fmla="*/ 592676 w 1062687"/>
                    <a:gd name="connsiteY51" fmla="*/ 5567210 h 5576592"/>
                    <a:gd name="connsiteX52" fmla="*/ 498016 w 1062687"/>
                    <a:gd name="connsiteY52" fmla="*/ 5567210 h 5576592"/>
                    <a:gd name="connsiteX53" fmla="*/ 389503 w 1062687"/>
                    <a:gd name="connsiteY53" fmla="*/ 5555958 h 5576592"/>
                    <a:gd name="connsiteX54" fmla="*/ 294843 w 1062687"/>
                    <a:gd name="connsiteY54" fmla="*/ 5542457 h 5576592"/>
                    <a:gd name="connsiteX55" fmla="*/ 237125 w 1062687"/>
                    <a:gd name="connsiteY55" fmla="*/ 5501952 h 5576592"/>
                    <a:gd name="connsiteX56" fmla="*/ 227889 w 1062687"/>
                    <a:gd name="connsiteY56" fmla="*/ 5432192 h 5576592"/>
                    <a:gd name="connsiteX57" fmla="*/ 267138 w 1062687"/>
                    <a:gd name="connsiteY57" fmla="*/ 5301674 h 5576592"/>
                    <a:gd name="connsiteX58" fmla="*/ 273935 w 1062687"/>
                    <a:gd name="connsiteY58" fmla="*/ 5131642 h 5576592"/>
                    <a:gd name="connsiteX59" fmla="*/ 273090 w 1062687"/>
                    <a:gd name="connsiteY59" fmla="*/ 5131633 h 5576592"/>
                    <a:gd name="connsiteX60" fmla="*/ 194431 w 1062687"/>
                    <a:gd name="connsiteY60" fmla="*/ 4391293 h 5576592"/>
                    <a:gd name="connsiteX61" fmla="*/ 214468 w 1062687"/>
                    <a:gd name="connsiteY61" fmla="*/ 3827145 h 5576592"/>
                    <a:gd name="connsiteX62" fmla="*/ 215567 w 1062687"/>
                    <a:gd name="connsiteY62" fmla="*/ 3784414 h 5576592"/>
                    <a:gd name="connsiteX63" fmla="*/ 156521 w 1062687"/>
                    <a:gd name="connsiteY63" fmla="*/ 2831126 h 5576592"/>
                    <a:gd name="connsiteX64" fmla="*/ 151971 w 1062687"/>
                    <a:gd name="connsiteY64" fmla="*/ 2825722 h 5576592"/>
                    <a:gd name="connsiteX65" fmla="*/ 72009 w 1062687"/>
                    <a:gd name="connsiteY65" fmla="*/ 2581855 h 5576592"/>
                    <a:gd name="connsiteX66" fmla="*/ 160072 w 1062687"/>
                    <a:gd name="connsiteY66" fmla="*/ 2365274 h 5576592"/>
                    <a:gd name="connsiteX67" fmla="*/ 270155 w 1062687"/>
                    <a:gd name="connsiteY67" fmla="*/ 2233368 h 5576592"/>
                    <a:gd name="connsiteX68" fmla="*/ 270155 w 1062687"/>
                    <a:gd name="connsiteY68" fmla="*/ 2155683 h 5576592"/>
                    <a:gd name="connsiteX69" fmla="*/ 237613 w 1062687"/>
                    <a:gd name="connsiteY69" fmla="*/ 2087420 h 5576592"/>
                    <a:gd name="connsiteX70" fmla="*/ 1 w 1062687"/>
                    <a:gd name="connsiteY70" fmla="*/ 1389662 h 5576592"/>
                    <a:gd name="connsiteX71" fmla="*/ 261185 w 1062687"/>
                    <a:gd name="connsiteY71" fmla="*/ 766601 h 5576592"/>
                    <a:gd name="connsiteX72" fmla="*/ 271198 w 1062687"/>
                    <a:gd name="connsiteY72" fmla="*/ 732475 h 5576592"/>
                    <a:gd name="connsiteX73" fmla="*/ 271218 w 1062687"/>
                    <a:gd name="connsiteY73" fmla="*/ 731868 h 5576592"/>
                    <a:gd name="connsiteX74" fmla="*/ 276682 w 1062687"/>
                    <a:gd name="connsiteY74" fmla="*/ 637041 h 5576592"/>
                    <a:gd name="connsiteX75" fmla="*/ 161133 w 1062687"/>
                    <a:gd name="connsiteY75" fmla="*/ 344933 h 5576592"/>
                    <a:gd name="connsiteX76" fmla="*/ 438996 w 1062687"/>
                    <a:gd name="connsiteY76" fmla="*/ 1735 h 5576592"/>
                    <a:gd name="connsiteX0" fmla="*/ 438996 w 1062687"/>
                    <a:gd name="connsiteY0" fmla="*/ 1735 h 5576592"/>
                    <a:gd name="connsiteX1" fmla="*/ 782141 w 1062687"/>
                    <a:gd name="connsiteY1" fmla="*/ 279663 h 5576592"/>
                    <a:gd name="connsiteX2" fmla="*/ 793676 w 1062687"/>
                    <a:gd name="connsiteY2" fmla="*/ 389417 h 5576592"/>
                    <a:gd name="connsiteX3" fmla="*/ 811209 w 1062687"/>
                    <a:gd name="connsiteY3" fmla="*/ 419625 h 5576592"/>
                    <a:gd name="connsiteX4" fmla="*/ 886509 w 1062687"/>
                    <a:gd name="connsiteY4" fmla="*/ 523268 h 5576592"/>
                    <a:gd name="connsiteX5" fmla="*/ 889299 w 1062687"/>
                    <a:gd name="connsiteY5" fmla="*/ 534886 h 5576592"/>
                    <a:gd name="connsiteX6" fmla="*/ 883550 w 1062687"/>
                    <a:gd name="connsiteY6" fmla="*/ 544266 h 5576592"/>
                    <a:gd name="connsiteX7" fmla="*/ 884319 w 1062687"/>
                    <a:gd name="connsiteY7" fmla="*/ 545591 h 5576592"/>
                    <a:gd name="connsiteX8" fmla="*/ 872884 w 1062687"/>
                    <a:gd name="connsiteY8" fmla="*/ 546793 h 5576592"/>
                    <a:gd name="connsiteX9" fmla="*/ 869745 w 1062687"/>
                    <a:gd name="connsiteY9" fmla="*/ 549043 h 5576592"/>
                    <a:gd name="connsiteX10" fmla="*/ 808516 w 1062687"/>
                    <a:gd name="connsiteY10" fmla="*/ 563323 h 5576592"/>
                    <a:gd name="connsiteX11" fmla="*/ 828823 w 1062687"/>
                    <a:gd name="connsiteY11" fmla="*/ 619007 h 5576592"/>
                    <a:gd name="connsiteX12" fmla="*/ 780354 w 1062687"/>
                    <a:gd name="connsiteY12" fmla="*/ 624101 h 5576592"/>
                    <a:gd name="connsiteX13" fmla="*/ 777924 w 1062687"/>
                    <a:gd name="connsiteY13" fmla="*/ 628237 h 5576592"/>
                    <a:gd name="connsiteX14" fmla="*/ 823312 w 1062687"/>
                    <a:gd name="connsiteY14" fmla="*/ 635426 h 5576592"/>
                    <a:gd name="connsiteX15" fmla="*/ 777790 w 1062687"/>
                    <a:gd name="connsiteY15" fmla="*/ 679276 h 5576592"/>
                    <a:gd name="connsiteX16" fmla="*/ 790518 w 1062687"/>
                    <a:gd name="connsiteY16" fmla="*/ 702786 h 5576592"/>
                    <a:gd name="connsiteX17" fmla="*/ 715323 w 1062687"/>
                    <a:gd name="connsiteY17" fmla="*/ 793956 h 5576592"/>
                    <a:gd name="connsiteX18" fmla="*/ 567199 w 1062687"/>
                    <a:gd name="connsiteY18" fmla="*/ 786106 h 5576592"/>
                    <a:gd name="connsiteX19" fmla="*/ 546427 w 1062687"/>
                    <a:gd name="connsiteY19" fmla="*/ 787379 h 5576592"/>
                    <a:gd name="connsiteX20" fmla="*/ 510572 w 1062687"/>
                    <a:gd name="connsiteY20" fmla="*/ 795762 h 5576592"/>
                    <a:gd name="connsiteX21" fmla="*/ 469868 w 1062687"/>
                    <a:gd name="connsiteY21" fmla="*/ 845105 h 5576592"/>
                    <a:gd name="connsiteX22" fmla="*/ 500317 w 1062687"/>
                    <a:gd name="connsiteY22" fmla="*/ 906543 h 5576592"/>
                    <a:gd name="connsiteX23" fmla="*/ 852486 w 1062687"/>
                    <a:gd name="connsiteY23" fmla="*/ 1493885 h 5576592"/>
                    <a:gd name="connsiteX24" fmla="*/ 845960 w 1062687"/>
                    <a:gd name="connsiteY24" fmla="*/ 1742813 h 5576592"/>
                    <a:gd name="connsiteX25" fmla="*/ 845960 w 1062687"/>
                    <a:gd name="connsiteY25" fmla="*/ 2173326 h 5576592"/>
                    <a:gd name="connsiteX26" fmla="*/ 843203 w 1062687"/>
                    <a:gd name="connsiteY26" fmla="*/ 2203708 h 5576592"/>
                    <a:gd name="connsiteX27" fmla="*/ 819337 w 1062687"/>
                    <a:gd name="connsiteY27" fmla="*/ 2371013 h 5576592"/>
                    <a:gd name="connsiteX28" fmla="*/ 805774 w 1062687"/>
                    <a:gd name="connsiteY28" fmla="*/ 2413184 h 5576592"/>
                    <a:gd name="connsiteX29" fmla="*/ 795393 w 1062687"/>
                    <a:gd name="connsiteY29" fmla="*/ 2595415 h 5576592"/>
                    <a:gd name="connsiteX30" fmla="*/ 802028 w 1062687"/>
                    <a:gd name="connsiteY30" fmla="*/ 2886415 h 5576592"/>
                    <a:gd name="connsiteX31" fmla="*/ 713833 w 1062687"/>
                    <a:gd name="connsiteY31" fmla="*/ 3380821 h 5576592"/>
                    <a:gd name="connsiteX32" fmla="*/ 695685 w 1062687"/>
                    <a:gd name="connsiteY32" fmla="*/ 3589694 h 5576592"/>
                    <a:gd name="connsiteX33" fmla="*/ 677396 w 1062687"/>
                    <a:gd name="connsiteY33" fmla="*/ 3828884 h 5576592"/>
                    <a:gd name="connsiteX34" fmla="*/ 676143 w 1062687"/>
                    <a:gd name="connsiteY34" fmla="*/ 3828875 h 5576592"/>
                    <a:gd name="connsiteX35" fmla="*/ 677397 w 1062687"/>
                    <a:gd name="connsiteY35" fmla="*/ 3871524 h 5576592"/>
                    <a:gd name="connsiteX36" fmla="*/ 625805 w 1062687"/>
                    <a:gd name="connsiteY36" fmla="*/ 4314994 h 5576592"/>
                    <a:gd name="connsiteX37" fmla="*/ 603607 w 1062687"/>
                    <a:gd name="connsiteY37" fmla="*/ 4686833 h 5576592"/>
                    <a:gd name="connsiteX38" fmla="*/ 591508 w 1062687"/>
                    <a:gd name="connsiteY38" fmla="*/ 4895706 h 5576592"/>
                    <a:gd name="connsiteX39" fmla="*/ 585410 w 1062687"/>
                    <a:gd name="connsiteY39" fmla="*/ 5015301 h 5576592"/>
                    <a:gd name="connsiteX40" fmla="*/ 579758 w 1062687"/>
                    <a:gd name="connsiteY40" fmla="*/ 5126161 h 5576592"/>
                    <a:gd name="connsiteX41" fmla="*/ 581131 w 1062687"/>
                    <a:gd name="connsiteY41" fmla="*/ 5126151 h 5576592"/>
                    <a:gd name="connsiteX42" fmla="*/ 574206 w 1062687"/>
                    <a:gd name="connsiteY42" fmla="*/ 5168907 h 5576592"/>
                    <a:gd name="connsiteX43" fmla="*/ 583440 w 1062687"/>
                    <a:gd name="connsiteY43" fmla="*/ 5245417 h 5576592"/>
                    <a:gd name="connsiteX44" fmla="*/ 629617 w 1062687"/>
                    <a:gd name="connsiteY44" fmla="*/ 5344430 h 5576592"/>
                    <a:gd name="connsiteX45" fmla="*/ 864229 w 1062687"/>
                    <a:gd name="connsiteY45" fmla="*/ 5421009 h 5576592"/>
                    <a:gd name="connsiteX46" fmla="*/ 1059712 w 1062687"/>
                    <a:gd name="connsiteY46" fmla="*/ 5517109 h 5576592"/>
                    <a:gd name="connsiteX47" fmla="*/ 971314 w 1062687"/>
                    <a:gd name="connsiteY47" fmla="*/ 5573960 h 5576592"/>
                    <a:gd name="connsiteX48" fmla="*/ 897433 w 1062687"/>
                    <a:gd name="connsiteY48" fmla="*/ 5573960 h 5576592"/>
                    <a:gd name="connsiteX49" fmla="*/ 832788 w 1062687"/>
                    <a:gd name="connsiteY49" fmla="*/ 5576210 h 5576592"/>
                    <a:gd name="connsiteX50" fmla="*/ 717349 w 1062687"/>
                    <a:gd name="connsiteY50" fmla="*/ 5571710 h 5576592"/>
                    <a:gd name="connsiteX51" fmla="*/ 592676 w 1062687"/>
                    <a:gd name="connsiteY51" fmla="*/ 5567210 h 5576592"/>
                    <a:gd name="connsiteX52" fmla="*/ 498016 w 1062687"/>
                    <a:gd name="connsiteY52" fmla="*/ 5567210 h 5576592"/>
                    <a:gd name="connsiteX53" fmla="*/ 389503 w 1062687"/>
                    <a:gd name="connsiteY53" fmla="*/ 5555958 h 5576592"/>
                    <a:gd name="connsiteX54" fmla="*/ 294843 w 1062687"/>
                    <a:gd name="connsiteY54" fmla="*/ 5542457 h 5576592"/>
                    <a:gd name="connsiteX55" fmla="*/ 237125 w 1062687"/>
                    <a:gd name="connsiteY55" fmla="*/ 5501952 h 5576592"/>
                    <a:gd name="connsiteX56" fmla="*/ 227889 w 1062687"/>
                    <a:gd name="connsiteY56" fmla="*/ 5432192 h 5576592"/>
                    <a:gd name="connsiteX57" fmla="*/ 267138 w 1062687"/>
                    <a:gd name="connsiteY57" fmla="*/ 5301674 h 5576592"/>
                    <a:gd name="connsiteX58" fmla="*/ 273935 w 1062687"/>
                    <a:gd name="connsiteY58" fmla="*/ 5131642 h 5576592"/>
                    <a:gd name="connsiteX59" fmla="*/ 273090 w 1062687"/>
                    <a:gd name="connsiteY59" fmla="*/ 5131633 h 5576592"/>
                    <a:gd name="connsiteX60" fmla="*/ 194431 w 1062687"/>
                    <a:gd name="connsiteY60" fmla="*/ 4391293 h 5576592"/>
                    <a:gd name="connsiteX61" fmla="*/ 214468 w 1062687"/>
                    <a:gd name="connsiteY61" fmla="*/ 3827145 h 5576592"/>
                    <a:gd name="connsiteX62" fmla="*/ 215567 w 1062687"/>
                    <a:gd name="connsiteY62" fmla="*/ 3784414 h 5576592"/>
                    <a:gd name="connsiteX63" fmla="*/ 156521 w 1062687"/>
                    <a:gd name="connsiteY63" fmla="*/ 2831126 h 5576592"/>
                    <a:gd name="connsiteX64" fmla="*/ 151971 w 1062687"/>
                    <a:gd name="connsiteY64" fmla="*/ 2825722 h 5576592"/>
                    <a:gd name="connsiteX65" fmla="*/ 72009 w 1062687"/>
                    <a:gd name="connsiteY65" fmla="*/ 2581855 h 5576592"/>
                    <a:gd name="connsiteX66" fmla="*/ 160072 w 1062687"/>
                    <a:gd name="connsiteY66" fmla="*/ 2365274 h 5576592"/>
                    <a:gd name="connsiteX67" fmla="*/ 270155 w 1062687"/>
                    <a:gd name="connsiteY67" fmla="*/ 2233368 h 5576592"/>
                    <a:gd name="connsiteX68" fmla="*/ 270155 w 1062687"/>
                    <a:gd name="connsiteY68" fmla="*/ 2155683 h 5576592"/>
                    <a:gd name="connsiteX69" fmla="*/ 237613 w 1062687"/>
                    <a:gd name="connsiteY69" fmla="*/ 2087420 h 5576592"/>
                    <a:gd name="connsiteX70" fmla="*/ 1 w 1062687"/>
                    <a:gd name="connsiteY70" fmla="*/ 1389662 h 5576592"/>
                    <a:gd name="connsiteX71" fmla="*/ 261185 w 1062687"/>
                    <a:gd name="connsiteY71" fmla="*/ 766601 h 5576592"/>
                    <a:gd name="connsiteX72" fmla="*/ 271198 w 1062687"/>
                    <a:gd name="connsiteY72" fmla="*/ 732475 h 5576592"/>
                    <a:gd name="connsiteX73" fmla="*/ 271218 w 1062687"/>
                    <a:gd name="connsiteY73" fmla="*/ 731868 h 5576592"/>
                    <a:gd name="connsiteX74" fmla="*/ 276682 w 1062687"/>
                    <a:gd name="connsiteY74" fmla="*/ 637041 h 5576592"/>
                    <a:gd name="connsiteX75" fmla="*/ 161133 w 1062687"/>
                    <a:gd name="connsiteY75" fmla="*/ 344933 h 5576592"/>
                    <a:gd name="connsiteX76" fmla="*/ 438996 w 1062687"/>
                    <a:gd name="connsiteY76" fmla="*/ 1735 h 5576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</a:cxnLst>
                  <a:rect l="l" t="t" r="r" b="b"/>
                  <a:pathLst>
                    <a:path w="1062687" h="5576592">
                      <a:moveTo>
                        <a:pt x="438996" y="1735"/>
                      </a:moveTo>
                      <a:cubicBezTo>
                        <a:pt x="610482" y="-16289"/>
                        <a:pt x="764113" y="108144"/>
                        <a:pt x="782141" y="279663"/>
                      </a:cubicBezTo>
                      <a:lnTo>
                        <a:pt x="793676" y="389417"/>
                      </a:lnTo>
                      <a:lnTo>
                        <a:pt x="811209" y="419625"/>
                      </a:lnTo>
                      <a:lnTo>
                        <a:pt x="886509" y="523268"/>
                      </a:lnTo>
                      <a:cubicBezTo>
                        <a:pt x="889043" y="526755"/>
                        <a:pt x="889924" y="530940"/>
                        <a:pt x="889299" y="534886"/>
                      </a:cubicBezTo>
                      <a:lnTo>
                        <a:pt x="883550" y="544266"/>
                      </a:lnTo>
                      <a:lnTo>
                        <a:pt x="884319" y="545591"/>
                      </a:lnTo>
                      <a:lnTo>
                        <a:pt x="872884" y="546793"/>
                      </a:lnTo>
                      <a:lnTo>
                        <a:pt x="869745" y="549043"/>
                      </a:lnTo>
                      <a:lnTo>
                        <a:pt x="808516" y="563323"/>
                      </a:lnTo>
                      <a:lnTo>
                        <a:pt x="828823" y="619007"/>
                      </a:lnTo>
                      <a:lnTo>
                        <a:pt x="780354" y="624101"/>
                      </a:lnTo>
                      <a:lnTo>
                        <a:pt x="777924" y="628237"/>
                      </a:lnTo>
                      <a:lnTo>
                        <a:pt x="823312" y="635426"/>
                      </a:lnTo>
                      <a:lnTo>
                        <a:pt x="777790" y="679276"/>
                      </a:lnTo>
                      <a:lnTo>
                        <a:pt x="790518" y="702786"/>
                      </a:lnTo>
                      <a:cubicBezTo>
                        <a:pt x="803419" y="734039"/>
                        <a:pt x="809502" y="784058"/>
                        <a:pt x="715323" y="793956"/>
                      </a:cubicBezTo>
                      <a:cubicBezTo>
                        <a:pt x="677248" y="791212"/>
                        <a:pt x="621108" y="786124"/>
                        <a:pt x="567199" y="786106"/>
                      </a:cubicBezTo>
                      <a:lnTo>
                        <a:pt x="546427" y="787379"/>
                      </a:lnTo>
                      <a:lnTo>
                        <a:pt x="510572" y="795762"/>
                      </a:lnTo>
                      <a:lnTo>
                        <a:pt x="469868" y="845105"/>
                      </a:lnTo>
                      <a:lnTo>
                        <a:pt x="500317" y="906543"/>
                      </a:lnTo>
                      <a:cubicBezTo>
                        <a:pt x="570931" y="999542"/>
                        <a:pt x="854661" y="1410909"/>
                        <a:pt x="852486" y="1493885"/>
                      </a:cubicBezTo>
                      <a:lnTo>
                        <a:pt x="845960" y="1742813"/>
                      </a:lnTo>
                      <a:lnTo>
                        <a:pt x="845960" y="2173326"/>
                      </a:lnTo>
                      <a:lnTo>
                        <a:pt x="843203" y="2203708"/>
                      </a:lnTo>
                      <a:cubicBezTo>
                        <a:pt x="836023" y="2261297"/>
                        <a:pt x="827539" y="2317294"/>
                        <a:pt x="819337" y="2371013"/>
                      </a:cubicBezTo>
                      <a:lnTo>
                        <a:pt x="805774" y="2413184"/>
                      </a:lnTo>
                      <a:lnTo>
                        <a:pt x="795393" y="2595415"/>
                      </a:lnTo>
                      <a:cubicBezTo>
                        <a:pt x="777495" y="2788301"/>
                        <a:pt x="802283" y="2794316"/>
                        <a:pt x="802028" y="2886415"/>
                      </a:cubicBezTo>
                      <a:cubicBezTo>
                        <a:pt x="801689" y="3009212"/>
                        <a:pt x="777144" y="3159444"/>
                        <a:pt x="713833" y="3380821"/>
                      </a:cubicBezTo>
                      <a:cubicBezTo>
                        <a:pt x="713863" y="3530780"/>
                        <a:pt x="695346" y="3514252"/>
                        <a:pt x="695685" y="3589694"/>
                      </a:cubicBezTo>
                      <a:cubicBezTo>
                        <a:pt x="695624" y="3686257"/>
                        <a:pt x="677457" y="3732321"/>
                        <a:pt x="677396" y="3828884"/>
                      </a:cubicBezTo>
                      <a:lnTo>
                        <a:pt x="676143" y="3828875"/>
                      </a:lnTo>
                      <a:lnTo>
                        <a:pt x="677397" y="3871524"/>
                      </a:lnTo>
                      <a:cubicBezTo>
                        <a:pt x="676640" y="4094869"/>
                        <a:pt x="626003" y="4207546"/>
                        <a:pt x="625805" y="4314994"/>
                      </a:cubicBezTo>
                      <a:cubicBezTo>
                        <a:pt x="625579" y="4437791"/>
                        <a:pt x="607060" y="4597699"/>
                        <a:pt x="603607" y="4686833"/>
                      </a:cubicBezTo>
                      <a:cubicBezTo>
                        <a:pt x="603627" y="4836792"/>
                        <a:pt x="591281" y="4820264"/>
                        <a:pt x="591508" y="4895706"/>
                      </a:cubicBezTo>
                      <a:cubicBezTo>
                        <a:pt x="591487" y="4943987"/>
                        <a:pt x="588449" y="4979644"/>
                        <a:pt x="585410" y="5015301"/>
                      </a:cubicBezTo>
                      <a:lnTo>
                        <a:pt x="579758" y="5126161"/>
                      </a:lnTo>
                      <a:lnTo>
                        <a:pt x="581131" y="5126151"/>
                      </a:lnTo>
                      <a:lnTo>
                        <a:pt x="574206" y="5168907"/>
                      </a:lnTo>
                      <a:lnTo>
                        <a:pt x="583440" y="5245417"/>
                      </a:lnTo>
                      <a:cubicBezTo>
                        <a:pt x="586518" y="5270920"/>
                        <a:pt x="582819" y="5315164"/>
                        <a:pt x="629617" y="5344430"/>
                      </a:cubicBezTo>
                      <a:cubicBezTo>
                        <a:pt x="676414" y="5373695"/>
                        <a:pt x="782458" y="5398502"/>
                        <a:pt x="864229" y="5421009"/>
                      </a:cubicBezTo>
                      <a:cubicBezTo>
                        <a:pt x="946000" y="5443516"/>
                        <a:pt x="1041864" y="5491617"/>
                        <a:pt x="1059712" y="5517109"/>
                      </a:cubicBezTo>
                      <a:cubicBezTo>
                        <a:pt x="1077559" y="5542601"/>
                        <a:pt x="1010948" y="5571710"/>
                        <a:pt x="971314" y="5573960"/>
                      </a:cubicBezTo>
                      <a:lnTo>
                        <a:pt x="897433" y="5573960"/>
                      </a:lnTo>
                      <a:cubicBezTo>
                        <a:pt x="874346" y="5574335"/>
                        <a:pt x="871268" y="5577710"/>
                        <a:pt x="832788" y="5576210"/>
                      </a:cubicBezTo>
                      <a:lnTo>
                        <a:pt x="717349" y="5571710"/>
                      </a:lnTo>
                      <a:lnTo>
                        <a:pt x="592676" y="5567210"/>
                      </a:lnTo>
                      <a:lnTo>
                        <a:pt x="498016" y="5567210"/>
                      </a:lnTo>
                      <a:cubicBezTo>
                        <a:pt x="464154" y="5565335"/>
                        <a:pt x="421057" y="5560458"/>
                        <a:pt x="389503" y="5555958"/>
                      </a:cubicBezTo>
                      <a:lnTo>
                        <a:pt x="294843" y="5542457"/>
                      </a:lnTo>
                      <a:cubicBezTo>
                        <a:pt x="269447" y="5533456"/>
                        <a:pt x="248285" y="5520329"/>
                        <a:pt x="237125" y="5501952"/>
                      </a:cubicBezTo>
                      <a:cubicBezTo>
                        <a:pt x="225965" y="5483574"/>
                        <a:pt x="222887" y="5465572"/>
                        <a:pt x="227889" y="5432192"/>
                      </a:cubicBezTo>
                      <a:lnTo>
                        <a:pt x="267138" y="5301674"/>
                      </a:lnTo>
                      <a:lnTo>
                        <a:pt x="273935" y="5131642"/>
                      </a:lnTo>
                      <a:lnTo>
                        <a:pt x="273090" y="5131633"/>
                      </a:lnTo>
                      <a:cubicBezTo>
                        <a:pt x="261523" y="4866095"/>
                        <a:pt x="267544" y="4679690"/>
                        <a:pt x="194431" y="4391293"/>
                      </a:cubicBezTo>
                      <a:cubicBezTo>
                        <a:pt x="130457" y="4138945"/>
                        <a:pt x="200814" y="3989736"/>
                        <a:pt x="214468" y="3827145"/>
                      </a:cubicBezTo>
                      <a:cubicBezTo>
                        <a:pt x="214834" y="3812901"/>
                        <a:pt x="215201" y="3798658"/>
                        <a:pt x="215567" y="3784414"/>
                      </a:cubicBezTo>
                      <a:lnTo>
                        <a:pt x="156521" y="2831126"/>
                      </a:lnTo>
                      <a:lnTo>
                        <a:pt x="151971" y="2825722"/>
                      </a:lnTo>
                      <a:cubicBezTo>
                        <a:pt x="105519" y="2761589"/>
                        <a:pt x="71730" y="2682152"/>
                        <a:pt x="72009" y="2581855"/>
                      </a:cubicBezTo>
                      <a:cubicBezTo>
                        <a:pt x="92408" y="2488285"/>
                        <a:pt x="124117" y="2420068"/>
                        <a:pt x="160072" y="2365274"/>
                      </a:cubicBezTo>
                      <a:lnTo>
                        <a:pt x="270155" y="2233368"/>
                      </a:lnTo>
                      <a:lnTo>
                        <a:pt x="270155" y="2155683"/>
                      </a:lnTo>
                      <a:lnTo>
                        <a:pt x="237613" y="2087420"/>
                      </a:lnTo>
                      <a:cubicBezTo>
                        <a:pt x="147636" y="1915718"/>
                        <a:pt x="-585" y="1715755"/>
                        <a:pt x="1" y="1389662"/>
                      </a:cubicBezTo>
                      <a:cubicBezTo>
                        <a:pt x="592" y="1060690"/>
                        <a:pt x="201487" y="897197"/>
                        <a:pt x="261185" y="766601"/>
                      </a:cubicBezTo>
                      <a:lnTo>
                        <a:pt x="271198" y="732475"/>
                      </a:lnTo>
                      <a:cubicBezTo>
                        <a:pt x="271205" y="732273"/>
                        <a:pt x="271211" y="732070"/>
                        <a:pt x="271218" y="731868"/>
                      </a:cubicBezTo>
                      <a:cubicBezTo>
                        <a:pt x="272612" y="704575"/>
                        <a:pt x="274538" y="673158"/>
                        <a:pt x="276682" y="637041"/>
                      </a:cubicBezTo>
                      <a:cubicBezTo>
                        <a:pt x="231505" y="583935"/>
                        <a:pt x="193851" y="424808"/>
                        <a:pt x="161133" y="344933"/>
                      </a:cubicBezTo>
                      <a:cubicBezTo>
                        <a:pt x="143106" y="173414"/>
                        <a:pt x="267509" y="19759"/>
                        <a:pt x="438996" y="1735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4350559" y="4577368"/>
                  <a:ext cx="1728192" cy="36581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b="1" dirty="0" smtClean="0">
                      <a:solidFill>
                        <a:schemeClr val="tx1"/>
                      </a:solidFill>
                    </a:rPr>
                    <a:t>Healthy Weight</a:t>
                  </a:r>
                  <a:endParaRPr lang="en-IN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4429113" y="4938223"/>
                  <a:ext cx="1571084" cy="71287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1600" dirty="0" smtClean="0">
                      <a:solidFill>
                        <a:schemeClr val="tx1"/>
                      </a:solidFill>
                    </a:rPr>
                    <a:t>Your Text Here</a:t>
                  </a:r>
                  <a:endParaRPr lang="en-IN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5" name="Group 54"/>
              <p:cNvGrpSpPr>
                <a:grpSpLocks noChangeAspect="1"/>
              </p:cNvGrpSpPr>
              <p:nvPr/>
            </p:nvGrpSpPr>
            <p:grpSpPr>
              <a:xfrm>
                <a:off x="6240854" y="1042144"/>
                <a:ext cx="1728192" cy="4604870"/>
                <a:chOff x="6240854" y="1042144"/>
                <a:chExt cx="1728192" cy="4604870"/>
              </a:xfrm>
            </p:grpSpPr>
            <p:sp>
              <p:nvSpPr>
                <p:cNvPr id="60" name="Freeform 59"/>
                <p:cNvSpPr>
                  <a:spLocks noChangeAspect="1"/>
                </p:cNvSpPr>
                <p:nvPr/>
              </p:nvSpPr>
              <p:spPr>
                <a:xfrm>
                  <a:off x="6690919" y="1042144"/>
                  <a:ext cx="828062" cy="3466976"/>
                </a:xfrm>
                <a:custGeom>
                  <a:avLst/>
                  <a:gdLst>
                    <a:gd name="connsiteX0" fmla="*/ 600446 w 1333601"/>
                    <a:gd name="connsiteY0" fmla="*/ 1735 h 5576592"/>
                    <a:gd name="connsiteX1" fmla="*/ 943591 w 1333601"/>
                    <a:gd name="connsiteY1" fmla="*/ 279663 h 5576592"/>
                    <a:gd name="connsiteX2" fmla="*/ 955126 w 1333601"/>
                    <a:gd name="connsiteY2" fmla="*/ 389417 h 5576592"/>
                    <a:gd name="connsiteX3" fmla="*/ 972659 w 1333601"/>
                    <a:gd name="connsiteY3" fmla="*/ 419626 h 5576592"/>
                    <a:gd name="connsiteX4" fmla="*/ 1047959 w 1333601"/>
                    <a:gd name="connsiteY4" fmla="*/ 523268 h 5576592"/>
                    <a:gd name="connsiteX5" fmla="*/ 1050749 w 1333601"/>
                    <a:gd name="connsiteY5" fmla="*/ 534886 h 5576592"/>
                    <a:gd name="connsiteX6" fmla="*/ 1045000 w 1333601"/>
                    <a:gd name="connsiteY6" fmla="*/ 544266 h 5576592"/>
                    <a:gd name="connsiteX7" fmla="*/ 1045769 w 1333601"/>
                    <a:gd name="connsiteY7" fmla="*/ 545591 h 5576592"/>
                    <a:gd name="connsiteX8" fmla="*/ 1034334 w 1333601"/>
                    <a:gd name="connsiteY8" fmla="*/ 546793 h 5576592"/>
                    <a:gd name="connsiteX9" fmla="*/ 1031195 w 1333601"/>
                    <a:gd name="connsiteY9" fmla="*/ 549043 h 5576592"/>
                    <a:gd name="connsiteX10" fmla="*/ 969966 w 1333601"/>
                    <a:gd name="connsiteY10" fmla="*/ 563323 h 5576592"/>
                    <a:gd name="connsiteX11" fmla="*/ 990273 w 1333601"/>
                    <a:gd name="connsiteY11" fmla="*/ 619007 h 5576592"/>
                    <a:gd name="connsiteX12" fmla="*/ 941804 w 1333601"/>
                    <a:gd name="connsiteY12" fmla="*/ 624101 h 5576592"/>
                    <a:gd name="connsiteX13" fmla="*/ 939374 w 1333601"/>
                    <a:gd name="connsiteY13" fmla="*/ 628237 h 5576592"/>
                    <a:gd name="connsiteX14" fmla="*/ 984762 w 1333601"/>
                    <a:gd name="connsiteY14" fmla="*/ 635426 h 5576592"/>
                    <a:gd name="connsiteX15" fmla="*/ 939240 w 1333601"/>
                    <a:gd name="connsiteY15" fmla="*/ 679276 h 5576592"/>
                    <a:gd name="connsiteX16" fmla="*/ 951968 w 1333601"/>
                    <a:gd name="connsiteY16" fmla="*/ 702786 h 5576592"/>
                    <a:gd name="connsiteX17" fmla="*/ 876773 w 1333601"/>
                    <a:gd name="connsiteY17" fmla="*/ 793956 h 5576592"/>
                    <a:gd name="connsiteX18" fmla="*/ 728649 w 1333601"/>
                    <a:gd name="connsiteY18" fmla="*/ 786106 h 5576592"/>
                    <a:gd name="connsiteX19" fmla="*/ 707877 w 1333601"/>
                    <a:gd name="connsiteY19" fmla="*/ 787379 h 5576592"/>
                    <a:gd name="connsiteX20" fmla="*/ 672022 w 1333601"/>
                    <a:gd name="connsiteY20" fmla="*/ 795762 h 5576592"/>
                    <a:gd name="connsiteX21" fmla="*/ 627482 w 1333601"/>
                    <a:gd name="connsiteY21" fmla="*/ 849755 h 5576592"/>
                    <a:gd name="connsiteX22" fmla="*/ 636831 w 1333601"/>
                    <a:gd name="connsiteY22" fmla="*/ 870861 h 5576592"/>
                    <a:gd name="connsiteX23" fmla="*/ 661769 w 1333601"/>
                    <a:gd name="connsiteY23" fmla="*/ 906543 h 5576592"/>
                    <a:gd name="connsiteX24" fmla="*/ 1047613 w 1333601"/>
                    <a:gd name="connsiteY24" fmla="*/ 1416174 h 5576592"/>
                    <a:gd name="connsiteX25" fmla="*/ 1170606 w 1333601"/>
                    <a:gd name="connsiteY25" fmla="*/ 1792030 h 5576592"/>
                    <a:gd name="connsiteX26" fmla="*/ 1333158 w 1333601"/>
                    <a:gd name="connsiteY26" fmla="*/ 2371013 h 5576592"/>
                    <a:gd name="connsiteX27" fmla="*/ 1151753 w 1333601"/>
                    <a:gd name="connsiteY27" fmla="*/ 2635231 h 5576592"/>
                    <a:gd name="connsiteX28" fmla="*/ 1120208 w 1333601"/>
                    <a:gd name="connsiteY28" fmla="*/ 2666049 h 5576592"/>
                    <a:gd name="connsiteX29" fmla="*/ 1114780 w 1333601"/>
                    <a:gd name="connsiteY29" fmla="*/ 2777960 h 5576592"/>
                    <a:gd name="connsiteX30" fmla="*/ 1063996 w 1333601"/>
                    <a:gd name="connsiteY30" fmla="*/ 3128139 h 5576592"/>
                    <a:gd name="connsiteX31" fmla="*/ 1015160 w 1333601"/>
                    <a:gd name="connsiteY31" fmla="*/ 3406726 h 5576592"/>
                    <a:gd name="connsiteX32" fmla="*/ 952655 w 1333601"/>
                    <a:gd name="connsiteY32" fmla="*/ 3635421 h 5576592"/>
                    <a:gd name="connsiteX33" fmla="*/ 906670 w 1333601"/>
                    <a:gd name="connsiteY33" fmla="*/ 3747783 h 5576592"/>
                    <a:gd name="connsiteX34" fmla="*/ 907349 w 1333601"/>
                    <a:gd name="connsiteY34" fmla="*/ 3821907 h 5576592"/>
                    <a:gd name="connsiteX35" fmla="*/ 787254 w 1333601"/>
                    <a:gd name="connsiteY35" fmla="*/ 4314991 h 5576592"/>
                    <a:gd name="connsiteX36" fmla="*/ 765056 w 1333601"/>
                    <a:gd name="connsiteY36" fmla="*/ 4686831 h 5576592"/>
                    <a:gd name="connsiteX37" fmla="*/ 752956 w 1333601"/>
                    <a:gd name="connsiteY37" fmla="*/ 4895704 h 5576592"/>
                    <a:gd name="connsiteX38" fmla="*/ 746859 w 1333601"/>
                    <a:gd name="connsiteY38" fmla="*/ 5015299 h 5576592"/>
                    <a:gd name="connsiteX39" fmla="*/ 741207 w 1333601"/>
                    <a:gd name="connsiteY39" fmla="*/ 5126161 h 5576592"/>
                    <a:gd name="connsiteX40" fmla="*/ 742582 w 1333601"/>
                    <a:gd name="connsiteY40" fmla="*/ 5126151 h 5576592"/>
                    <a:gd name="connsiteX41" fmla="*/ 735656 w 1333601"/>
                    <a:gd name="connsiteY41" fmla="*/ 5168907 h 5576592"/>
                    <a:gd name="connsiteX42" fmla="*/ 744890 w 1333601"/>
                    <a:gd name="connsiteY42" fmla="*/ 5245417 h 5576592"/>
                    <a:gd name="connsiteX43" fmla="*/ 791067 w 1333601"/>
                    <a:gd name="connsiteY43" fmla="*/ 5344430 h 5576592"/>
                    <a:gd name="connsiteX44" fmla="*/ 1025679 w 1333601"/>
                    <a:gd name="connsiteY44" fmla="*/ 5421009 h 5576592"/>
                    <a:gd name="connsiteX45" fmla="*/ 1221162 w 1333601"/>
                    <a:gd name="connsiteY45" fmla="*/ 5517109 h 5576592"/>
                    <a:gd name="connsiteX46" fmla="*/ 1132764 w 1333601"/>
                    <a:gd name="connsiteY46" fmla="*/ 5573960 h 5576592"/>
                    <a:gd name="connsiteX47" fmla="*/ 1058883 w 1333601"/>
                    <a:gd name="connsiteY47" fmla="*/ 5573960 h 5576592"/>
                    <a:gd name="connsiteX48" fmla="*/ 994238 w 1333601"/>
                    <a:gd name="connsiteY48" fmla="*/ 5576210 h 5576592"/>
                    <a:gd name="connsiteX49" fmla="*/ 878799 w 1333601"/>
                    <a:gd name="connsiteY49" fmla="*/ 5571710 h 5576592"/>
                    <a:gd name="connsiteX50" fmla="*/ 754126 w 1333601"/>
                    <a:gd name="connsiteY50" fmla="*/ 5567210 h 5576592"/>
                    <a:gd name="connsiteX51" fmla="*/ 659466 w 1333601"/>
                    <a:gd name="connsiteY51" fmla="*/ 5567210 h 5576592"/>
                    <a:gd name="connsiteX52" fmla="*/ 550953 w 1333601"/>
                    <a:gd name="connsiteY52" fmla="*/ 5555958 h 5576592"/>
                    <a:gd name="connsiteX53" fmla="*/ 456293 w 1333601"/>
                    <a:gd name="connsiteY53" fmla="*/ 5542457 h 5576592"/>
                    <a:gd name="connsiteX54" fmla="*/ 398575 w 1333601"/>
                    <a:gd name="connsiteY54" fmla="*/ 5501952 h 5576592"/>
                    <a:gd name="connsiteX55" fmla="*/ 389339 w 1333601"/>
                    <a:gd name="connsiteY55" fmla="*/ 5432192 h 5576592"/>
                    <a:gd name="connsiteX56" fmla="*/ 428588 w 1333601"/>
                    <a:gd name="connsiteY56" fmla="*/ 5301674 h 5576592"/>
                    <a:gd name="connsiteX57" fmla="*/ 435385 w 1333601"/>
                    <a:gd name="connsiteY57" fmla="*/ 5131640 h 5576592"/>
                    <a:gd name="connsiteX58" fmla="*/ 434539 w 1333601"/>
                    <a:gd name="connsiteY58" fmla="*/ 5131631 h 5576592"/>
                    <a:gd name="connsiteX59" fmla="*/ 326080 w 1333601"/>
                    <a:gd name="connsiteY59" fmla="*/ 4171709 h 5576592"/>
                    <a:gd name="connsiteX60" fmla="*/ 266381 w 1333601"/>
                    <a:gd name="connsiteY60" fmla="*/ 3679450 h 5576592"/>
                    <a:gd name="connsiteX61" fmla="*/ 267356 w 1333601"/>
                    <a:gd name="connsiteY61" fmla="*/ 3679104 h 5576592"/>
                    <a:gd name="connsiteX62" fmla="*/ 228647 w 1333601"/>
                    <a:gd name="connsiteY62" fmla="*/ 3614523 h 5576592"/>
                    <a:gd name="connsiteX63" fmla="*/ 118291 w 1333601"/>
                    <a:gd name="connsiteY63" fmla="*/ 3130940 h 5576592"/>
                    <a:gd name="connsiteX64" fmla="*/ 150755 w 1333601"/>
                    <a:gd name="connsiteY64" fmla="*/ 3005457 h 5576592"/>
                    <a:gd name="connsiteX65" fmla="*/ 140183 w 1333601"/>
                    <a:gd name="connsiteY65" fmla="*/ 2996402 h 5576592"/>
                    <a:gd name="connsiteX66" fmla="*/ 3 w 1333601"/>
                    <a:gd name="connsiteY66" fmla="*/ 2700084 h 5576592"/>
                    <a:gd name="connsiteX67" fmla="*/ 176382 w 1333601"/>
                    <a:gd name="connsiteY67" fmla="*/ 2359180 h 5576592"/>
                    <a:gd name="connsiteX68" fmla="*/ 242407 w 1333601"/>
                    <a:gd name="connsiteY68" fmla="*/ 2325623 h 5576592"/>
                    <a:gd name="connsiteX69" fmla="*/ 211850 w 1333601"/>
                    <a:gd name="connsiteY69" fmla="*/ 2261523 h 5576592"/>
                    <a:gd name="connsiteX70" fmla="*/ 18918 w 1333601"/>
                    <a:gd name="connsiteY70" fmla="*/ 1372852 h 5576592"/>
                    <a:gd name="connsiteX71" fmla="*/ 430347 w 1333601"/>
                    <a:gd name="connsiteY71" fmla="*/ 649186 h 5576592"/>
                    <a:gd name="connsiteX72" fmla="*/ 435142 w 1333601"/>
                    <a:gd name="connsiteY72" fmla="*/ 631817 h 5576592"/>
                    <a:gd name="connsiteX73" fmla="*/ 405619 w 1333601"/>
                    <a:gd name="connsiteY73" fmla="*/ 580228 h 5576592"/>
                    <a:gd name="connsiteX74" fmla="*/ 322583 w 1333601"/>
                    <a:gd name="connsiteY74" fmla="*/ 344933 h 5576592"/>
                    <a:gd name="connsiteX75" fmla="*/ 600446 w 1333601"/>
                    <a:gd name="connsiteY75" fmla="*/ 1735 h 5576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</a:cxnLst>
                  <a:rect l="l" t="t" r="r" b="b"/>
                  <a:pathLst>
                    <a:path w="1333601" h="5576592">
                      <a:moveTo>
                        <a:pt x="600446" y="1735"/>
                      </a:moveTo>
                      <a:cubicBezTo>
                        <a:pt x="771932" y="-16289"/>
                        <a:pt x="925563" y="108144"/>
                        <a:pt x="943591" y="279663"/>
                      </a:cubicBezTo>
                      <a:lnTo>
                        <a:pt x="955126" y="389417"/>
                      </a:lnTo>
                      <a:lnTo>
                        <a:pt x="972659" y="419626"/>
                      </a:lnTo>
                      <a:lnTo>
                        <a:pt x="1047959" y="523268"/>
                      </a:lnTo>
                      <a:cubicBezTo>
                        <a:pt x="1050493" y="526755"/>
                        <a:pt x="1051374" y="530940"/>
                        <a:pt x="1050749" y="534886"/>
                      </a:cubicBezTo>
                      <a:lnTo>
                        <a:pt x="1045000" y="544266"/>
                      </a:lnTo>
                      <a:lnTo>
                        <a:pt x="1045769" y="545591"/>
                      </a:lnTo>
                      <a:lnTo>
                        <a:pt x="1034334" y="546793"/>
                      </a:lnTo>
                      <a:lnTo>
                        <a:pt x="1031195" y="549043"/>
                      </a:lnTo>
                      <a:lnTo>
                        <a:pt x="969966" y="563323"/>
                      </a:lnTo>
                      <a:lnTo>
                        <a:pt x="990273" y="619007"/>
                      </a:lnTo>
                      <a:lnTo>
                        <a:pt x="941804" y="624101"/>
                      </a:lnTo>
                      <a:lnTo>
                        <a:pt x="939374" y="628237"/>
                      </a:lnTo>
                      <a:lnTo>
                        <a:pt x="984762" y="635426"/>
                      </a:lnTo>
                      <a:lnTo>
                        <a:pt x="939240" y="679276"/>
                      </a:lnTo>
                      <a:lnTo>
                        <a:pt x="951968" y="702786"/>
                      </a:lnTo>
                      <a:cubicBezTo>
                        <a:pt x="964869" y="734039"/>
                        <a:pt x="970952" y="784058"/>
                        <a:pt x="876773" y="793956"/>
                      </a:cubicBezTo>
                      <a:cubicBezTo>
                        <a:pt x="838698" y="791212"/>
                        <a:pt x="782558" y="786124"/>
                        <a:pt x="728649" y="786106"/>
                      </a:cubicBezTo>
                      <a:lnTo>
                        <a:pt x="707877" y="787379"/>
                      </a:lnTo>
                      <a:lnTo>
                        <a:pt x="672022" y="795762"/>
                      </a:lnTo>
                      <a:lnTo>
                        <a:pt x="627482" y="849755"/>
                      </a:lnTo>
                      <a:lnTo>
                        <a:pt x="636831" y="870861"/>
                      </a:lnTo>
                      <a:cubicBezTo>
                        <a:pt x="643985" y="884173"/>
                        <a:pt x="652241" y="896537"/>
                        <a:pt x="661769" y="906543"/>
                      </a:cubicBezTo>
                      <a:cubicBezTo>
                        <a:pt x="737995" y="986590"/>
                        <a:pt x="1229387" y="1325426"/>
                        <a:pt x="1047613" y="1416174"/>
                      </a:cubicBezTo>
                      <a:cubicBezTo>
                        <a:pt x="865839" y="1506922"/>
                        <a:pt x="1123015" y="1632890"/>
                        <a:pt x="1170606" y="1792030"/>
                      </a:cubicBezTo>
                      <a:cubicBezTo>
                        <a:pt x="1218197" y="1951170"/>
                        <a:pt x="1341936" y="2143972"/>
                        <a:pt x="1333158" y="2371013"/>
                      </a:cubicBezTo>
                      <a:cubicBezTo>
                        <a:pt x="1324380" y="2598054"/>
                        <a:pt x="1241529" y="2538698"/>
                        <a:pt x="1151753" y="2635231"/>
                      </a:cubicBezTo>
                      <a:lnTo>
                        <a:pt x="1120208" y="2666049"/>
                      </a:lnTo>
                      <a:lnTo>
                        <a:pt x="1114780" y="2777960"/>
                      </a:lnTo>
                      <a:cubicBezTo>
                        <a:pt x="1101075" y="2945357"/>
                        <a:pt x="1077667" y="3024414"/>
                        <a:pt x="1063996" y="3128139"/>
                      </a:cubicBezTo>
                      <a:cubicBezTo>
                        <a:pt x="1045768" y="3266439"/>
                        <a:pt x="1052686" y="3289935"/>
                        <a:pt x="1015160" y="3406726"/>
                      </a:cubicBezTo>
                      <a:cubicBezTo>
                        <a:pt x="996398" y="3465122"/>
                        <a:pt x="978802" y="3553208"/>
                        <a:pt x="952655" y="3635421"/>
                      </a:cubicBezTo>
                      <a:lnTo>
                        <a:pt x="906670" y="3747783"/>
                      </a:lnTo>
                      <a:lnTo>
                        <a:pt x="907349" y="3821907"/>
                      </a:lnTo>
                      <a:cubicBezTo>
                        <a:pt x="897230" y="4047999"/>
                        <a:pt x="807867" y="4173780"/>
                        <a:pt x="787254" y="4314991"/>
                      </a:cubicBezTo>
                      <a:cubicBezTo>
                        <a:pt x="763696" y="4476375"/>
                        <a:pt x="768509" y="4597697"/>
                        <a:pt x="765056" y="4686831"/>
                      </a:cubicBezTo>
                      <a:cubicBezTo>
                        <a:pt x="765076" y="4836790"/>
                        <a:pt x="752730" y="4820262"/>
                        <a:pt x="752956" y="4895704"/>
                      </a:cubicBezTo>
                      <a:cubicBezTo>
                        <a:pt x="752936" y="4943985"/>
                        <a:pt x="749897" y="4979642"/>
                        <a:pt x="746859" y="5015299"/>
                      </a:cubicBezTo>
                      <a:lnTo>
                        <a:pt x="741207" y="5126161"/>
                      </a:lnTo>
                      <a:lnTo>
                        <a:pt x="742582" y="5126151"/>
                      </a:lnTo>
                      <a:lnTo>
                        <a:pt x="735656" y="5168907"/>
                      </a:lnTo>
                      <a:lnTo>
                        <a:pt x="744890" y="5245417"/>
                      </a:lnTo>
                      <a:cubicBezTo>
                        <a:pt x="747968" y="5270920"/>
                        <a:pt x="744269" y="5315164"/>
                        <a:pt x="791067" y="5344430"/>
                      </a:cubicBezTo>
                      <a:cubicBezTo>
                        <a:pt x="837864" y="5373695"/>
                        <a:pt x="943908" y="5398502"/>
                        <a:pt x="1025679" y="5421009"/>
                      </a:cubicBezTo>
                      <a:cubicBezTo>
                        <a:pt x="1107450" y="5443516"/>
                        <a:pt x="1203314" y="5491617"/>
                        <a:pt x="1221162" y="5517109"/>
                      </a:cubicBezTo>
                      <a:cubicBezTo>
                        <a:pt x="1239009" y="5542601"/>
                        <a:pt x="1172398" y="5571710"/>
                        <a:pt x="1132764" y="5573960"/>
                      </a:cubicBezTo>
                      <a:lnTo>
                        <a:pt x="1058883" y="5573960"/>
                      </a:lnTo>
                      <a:cubicBezTo>
                        <a:pt x="1035796" y="5574335"/>
                        <a:pt x="1032718" y="5577710"/>
                        <a:pt x="994238" y="5576210"/>
                      </a:cubicBezTo>
                      <a:lnTo>
                        <a:pt x="878799" y="5571710"/>
                      </a:lnTo>
                      <a:cubicBezTo>
                        <a:pt x="840320" y="5570210"/>
                        <a:pt x="790682" y="5567960"/>
                        <a:pt x="754126" y="5567210"/>
                      </a:cubicBezTo>
                      <a:lnTo>
                        <a:pt x="659466" y="5567210"/>
                      </a:lnTo>
                      <a:cubicBezTo>
                        <a:pt x="625604" y="5565335"/>
                        <a:pt x="582507" y="5560458"/>
                        <a:pt x="550953" y="5555958"/>
                      </a:cubicBezTo>
                      <a:lnTo>
                        <a:pt x="456293" y="5542457"/>
                      </a:lnTo>
                      <a:cubicBezTo>
                        <a:pt x="430897" y="5533456"/>
                        <a:pt x="409735" y="5520329"/>
                        <a:pt x="398575" y="5501952"/>
                      </a:cubicBezTo>
                      <a:cubicBezTo>
                        <a:pt x="387415" y="5483574"/>
                        <a:pt x="384337" y="5465572"/>
                        <a:pt x="389339" y="5432192"/>
                      </a:cubicBezTo>
                      <a:lnTo>
                        <a:pt x="428588" y="5301674"/>
                      </a:lnTo>
                      <a:lnTo>
                        <a:pt x="435385" y="5131640"/>
                      </a:lnTo>
                      <a:lnTo>
                        <a:pt x="434539" y="5131631"/>
                      </a:lnTo>
                      <a:cubicBezTo>
                        <a:pt x="422973" y="4866093"/>
                        <a:pt x="225495" y="4510983"/>
                        <a:pt x="326080" y="4171709"/>
                      </a:cubicBezTo>
                      <a:cubicBezTo>
                        <a:pt x="426666" y="3832436"/>
                        <a:pt x="273748" y="3872356"/>
                        <a:pt x="266381" y="3679450"/>
                      </a:cubicBezTo>
                      <a:lnTo>
                        <a:pt x="267356" y="3679104"/>
                      </a:lnTo>
                      <a:lnTo>
                        <a:pt x="228647" y="3614523"/>
                      </a:lnTo>
                      <a:cubicBezTo>
                        <a:pt x="145928" y="3463212"/>
                        <a:pt x="81607" y="3272742"/>
                        <a:pt x="118291" y="3130940"/>
                      </a:cubicBezTo>
                      <a:lnTo>
                        <a:pt x="150755" y="3005457"/>
                      </a:lnTo>
                      <a:lnTo>
                        <a:pt x="140183" y="2996402"/>
                      </a:lnTo>
                      <a:cubicBezTo>
                        <a:pt x="57007" y="2916163"/>
                        <a:pt x="-531" y="2819128"/>
                        <a:pt x="3" y="2700084"/>
                      </a:cubicBezTo>
                      <a:cubicBezTo>
                        <a:pt x="25871" y="2506199"/>
                        <a:pt x="94278" y="2415111"/>
                        <a:pt x="176382" y="2359180"/>
                      </a:cubicBezTo>
                      <a:lnTo>
                        <a:pt x="242407" y="2325623"/>
                      </a:lnTo>
                      <a:lnTo>
                        <a:pt x="211850" y="2261523"/>
                      </a:lnTo>
                      <a:cubicBezTo>
                        <a:pt x="113615" y="2022672"/>
                        <a:pt x="18157" y="1683755"/>
                        <a:pt x="18918" y="1372852"/>
                      </a:cubicBezTo>
                      <a:cubicBezTo>
                        <a:pt x="19877" y="980792"/>
                        <a:pt x="369040" y="800032"/>
                        <a:pt x="430347" y="649186"/>
                      </a:cubicBezTo>
                      <a:lnTo>
                        <a:pt x="435142" y="631817"/>
                      </a:lnTo>
                      <a:lnTo>
                        <a:pt x="405619" y="580228"/>
                      </a:lnTo>
                      <a:cubicBezTo>
                        <a:pt x="374436" y="509325"/>
                        <a:pt x="347122" y="404839"/>
                        <a:pt x="322583" y="344933"/>
                      </a:cubicBezTo>
                      <a:cubicBezTo>
                        <a:pt x="304556" y="173414"/>
                        <a:pt x="428959" y="19759"/>
                        <a:pt x="600446" y="173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6240854" y="4573280"/>
                  <a:ext cx="1728192" cy="36581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b="1" dirty="0" smtClean="0">
                      <a:solidFill>
                        <a:schemeClr val="tx1"/>
                      </a:solidFill>
                    </a:rPr>
                    <a:t>Over Weight</a:t>
                  </a:r>
                  <a:endParaRPr lang="en-IN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319408" y="4934135"/>
                  <a:ext cx="1571084" cy="71287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1600" dirty="0" smtClean="0">
                      <a:solidFill>
                        <a:schemeClr val="tx1"/>
                      </a:solidFill>
                    </a:rPr>
                    <a:t>Your Text Here</a:t>
                  </a:r>
                  <a:endParaRPr lang="en-IN" sz="1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6" name="Group 55"/>
              <p:cNvGrpSpPr>
                <a:grpSpLocks noChangeAspect="1"/>
              </p:cNvGrpSpPr>
              <p:nvPr/>
            </p:nvGrpSpPr>
            <p:grpSpPr>
              <a:xfrm>
                <a:off x="8131148" y="1042144"/>
                <a:ext cx="1728192" cy="4601670"/>
                <a:chOff x="8131148" y="1042144"/>
                <a:chExt cx="1728192" cy="4601670"/>
              </a:xfrm>
            </p:grpSpPr>
            <p:sp>
              <p:nvSpPr>
                <p:cNvPr id="57" name="Freeform 56"/>
                <p:cNvSpPr>
                  <a:spLocks noChangeAspect="1"/>
                </p:cNvSpPr>
                <p:nvPr/>
              </p:nvSpPr>
              <p:spPr>
                <a:xfrm>
                  <a:off x="8478304" y="1042144"/>
                  <a:ext cx="1033880" cy="3466976"/>
                </a:xfrm>
                <a:custGeom>
                  <a:avLst/>
                  <a:gdLst>
                    <a:gd name="connsiteX0" fmla="*/ 719555 w 1665073"/>
                    <a:gd name="connsiteY0" fmla="*/ 1735 h 5576592"/>
                    <a:gd name="connsiteX1" fmla="*/ 1062701 w 1665073"/>
                    <a:gd name="connsiteY1" fmla="*/ 279663 h 5576592"/>
                    <a:gd name="connsiteX2" fmla="*/ 1074236 w 1665073"/>
                    <a:gd name="connsiteY2" fmla="*/ 389417 h 5576592"/>
                    <a:gd name="connsiteX3" fmla="*/ 1091769 w 1665073"/>
                    <a:gd name="connsiteY3" fmla="*/ 419626 h 5576592"/>
                    <a:gd name="connsiteX4" fmla="*/ 1167069 w 1665073"/>
                    <a:gd name="connsiteY4" fmla="*/ 523267 h 5576592"/>
                    <a:gd name="connsiteX5" fmla="*/ 1169859 w 1665073"/>
                    <a:gd name="connsiteY5" fmla="*/ 534885 h 5576592"/>
                    <a:gd name="connsiteX6" fmla="*/ 1164110 w 1665073"/>
                    <a:gd name="connsiteY6" fmla="*/ 544266 h 5576592"/>
                    <a:gd name="connsiteX7" fmla="*/ 1164879 w 1665073"/>
                    <a:gd name="connsiteY7" fmla="*/ 545591 h 5576592"/>
                    <a:gd name="connsiteX8" fmla="*/ 1153443 w 1665073"/>
                    <a:gd name="connsiteY8" fmla="*/ 546793 h 5576592"/>
                    <a:gd name="connsiteX9" fmla="*/ 1150304 w 1665073"/>
                    <a:gd name="connsiteY9" fmla="*/ 549042 h 5576592"/>
                    <a:gd name="connsiteX10" fmla="*/ 1089076 w 1665073"/>
                    <a:gd name="connsiteY10" fmla="*/ 563323 h 5576592"/>
                    <a:gd name="connsiteX11" fmla="*/ 1109383 w 1665073"/>
                    <a:gd name="connsiteY11" fmla="*/ 619007 h 5576592"/>
                    <a:gd name="connsiteX12" fmla="*/ 1060913 w 1665073"/>
                    <a:gd name="connsiteY12" fmla="*/ 624101 h 5576592"/>
                    <a:gd name="connsiteX13" fmla="*/ 1058483 w 1665073"/>
                    <a:gd name="connsiteY13" fmla="*/ 628237 h 5576592"/>
                    <a:gd name="connsiteX14" fmla="*/ 1103872 w 1665073"/>
                    <a:gd name="connsiteY14" fmla="*/ 635426 h 5576592"/>
                    <a:gd name="connsiteX15" fmla="*/ 1058350 w 1665073"/>
                    <a:gd name="connsiteY15" fmla="*/ 679276 h 5576592"/>
                    <a:gd name="connsiteX16" fmla="*/ 1071078 w 1665073"/>
                    <a:gd name="connsiteY16" fmla="*/ 702786 h 5576592"/>
                    <a:gd name="connsiteX17" fmla="*/ 995883 w 1665073"/>
                    <a:gd name="connsiteY17" fmla="*/ 793956 h 5576592"/>
                    <a:gd name="connsiteX18" fmla="*/ 847758 w 1665073"/>
                    <a:gd name="connsiteY18" fmla="*/ 786105 h 5576592"/>
                    <a:gd name="connsiteX19" fmla="*/ 826988 w 1665073"/>
                    <a:gd name="connsiteY19" fmla="*/ 787379 h 5576592"/>
                    <a:gd name="connsiteX20" fmla="*/ 791132 w 1665073"/>
                    <a:gd name="connsiteY20" fmla="*/ 795762 h 5576592"/>
                    <a:gd name="connsiteX21" fmla="*/ 752931 w 1665073"/>
                    <a:gd name="connsiteY21" fmla="*/ 842071 h 5576592"/>
                    <a:gd name="connsiteX22" fmla="*/ 769326 w 1665073"/>
                    <a:gd name="connsiteY22" fmla="*/ 870861 h 5576592"/>
                    <a:gd name="connsiteX23" fmla="*/ 801386 w 1665073"/>
                    <a:gd name="connsiteY23" fmla="*/ 906543 h 5576592"/>
                    <a:gd name="connsiteX24" fmla="*/ 1297416 w 1665073"/>
                    <a:gd name="connsiteY24" fmla="*/ 1416174 h 5576592"/>
                    <a:gd name="connsiteX25" fmla="*/ 1455532 w 1665073"/>
                    <a:gd name="connsiteY25" fmla="*/ 1792030 h 5576592"/>
                    <a:gd name="connsiteX26" fmla="*/ 1664503 w 1665073"/>
                    <a:gd name="connsiteY26" fmla="*/ 2371013 h 5576592"/>
                    <a:gd name="connsiteX27" fmla="*/ 1639534 w 1665073"/>
                    <a:gd name="connsiteY27" fmla="*/ 2494505 h 5576592"/>
                    <a:gd name="connsiteX28" fmla="*/ 1633736 w 1665073"/>
                    <a:gd name="connsiteY28" fmla="*/ 2500851 h 5576592"/>
                    <a:gd name="connsiteX29" fmla="*/ 1628674 w 1665073"/>
                    <a:gd name="connsiteY29" fmla="*/ 2546480 h 5576592"/>
                    <a:gd name="connsiteX30" fmla="*/ 1343178 w 1665073"/>
                    <a:gd name="connsiteY30" fmla="*/ 3128140 h 5576592"/>
                    <a:gd name="connsiteX31" fmla="*/ 1284087 w 1665073"/>
                    <a:gd name="connsiteY31" fmla="*/ 3406728 h 5576592"/>
                    <a:gd name="connsiteX32" fmla="*/ 1070745 w 1665073"/>
                    <a:gd name="connsiteY32" fmla="*/ 3828885 h 5576592"/>
                    <a:gd name="connsiteX33" fmla="*/ 1061097 w 1665073"/>
                    <a:gd name="connsiteY33" fmla="*/ 3828828 h 5576592"/>
                    <a:gd name="connsiteX34" fmla="*/ 1115037 w 1665073"/>
                    <a:gd name="connsiteY34" fmla="*/ 3862805 h 5576592"/>
                    <a:gd name="connsiteX35" fmla="*/ 906365 w 1665073"/>
                    <a:gd name="connsiteY35" fmla="*/ 4314994 h 5576592"/>
                    <a:gd name="connsiteX36" fmla="*/ 884166 w 1665073"/>
                    <a:gd name="connsiteY36" fmla="*/ 4686833 h 5576592"/>
                    <a:gd name="connsiteX37" fmla="*/ 872067 w 1665073"/>
                    <a:gd name="connsiteY37" fmla="*/ 4895706 h 5576592"/>
                    <a:gd name="connsiteX38" fmla="*/ 865970 w 1665073"/>
                    <a:gd name="connsiteY38" fmla="*/ 5015301 h 5576592"/>
                    <a:gd name="connsiteX39" fmla="*/ 860318 w 1665073"/>
                    <a:gd name="connsiteY39" fmla="*/ 5126161 h 5576592"/>
                    <a:gd name="connsiteX40" fmla="*/ 861691 w 1665073"/>
                    <a:gd name="connsiteY40" fmla="*/ 5126151 h 5576592"/>
                    <a:gd name="connsiteX41" fmla="*/ 854766 w 1665073"/>
                    <a:gd name="connsiteY41" fmla="*/ 5168907 h 5576592"/>
                    <a:gd name="connsiteX42" fmla="*/ 864000 w 1665073"/>
                    <a:gd name="connsiteY42" fmla="*/ 5245417 h 5576592"/>
                    <a:gd name="connsiteX43" fmla="*/ 910176 w 1665073"/>
                    <a:gd name="connsiteY43" fmla="*/ 5344430 h 5576592"/>
                    <a:gd name="connsiteX44" fmla="*/ 1144789 w 1665073"/>
                    <a:gd name="connsiteY44" fmla="*/ 5421009 h 5576592"/>
                    <a:gd name="connsiteX45" fmla="*/ 1340271 w 1665073"/>
                    <a:gd name="connsiteY45" fmla="*/ 5517109 h 5576592"/>
                    <a:gd name="connsiteX46" fmla="*/ 1251874 w 1665073"/>
                    <a:gd name="connsiteY46" fmla="*/ 5573960 h 5576592"/>
                    <a:gd name="connsiteX47" fmla="*/ 1177993 w 1665073"/>
                    <a:gd name="connsiteY47" fmla="*/ 5573960 h 5576592"/>
                    <a:gd name="connsiteX48" fmla="*/ 1113348 w 1665073"/>
                    <a:gd name="connsiteY48" fmla="*/ 5576210 h 5576592"/>
                    <a:gd name="connsiteX49" fmla="*/ 997909 w 1665073"/>
                    <a:gd name="connsiteY49" fmla="*/ 5571710 h 5576592"/>
                    <a:gd name="connsiteX50" fmla="*/ 873236 w 1665073"/>
                    <a:gd name="connsiteY50" fmla="*/ 5567210 h 5576592"/>
                    <a:gd name="connsiteX51" fmla="*/ 778576 w 1665073"/>
                    <a:gd name="connsiteY51" fmla="*/ 5567210 h 5576592"/>
                    <a:gd name="connsiteX52" fmla="*/ 670063 w 1665073"/>
                    <a:gd name="connsiteY52" fmla="*/ 5555958 h 5576592"/>
                    <a:gd name="connsiteX53" fmla="*/ 575403 w 1665073"/>
                    <a:gd name="connsiteY53" fmla="*/ 5542457 h 5576592"/>
                    <a:gd name="connsiteX54" fmla="*/ 517685 w 1665073"/>
                    <a:gd name="connsiteY54" fmla="*/ 5501952 h 5576592"/>
                    <a:gd name="connsiteX55" fmla="*/ 508449 w 1665073"/>
                    <a:gd name="connsiteY55" fmla="*/ 5432192 h 5576592"/>
                    <a:gd name="connsiteX56" fmla="*/ 547698 w 1665073"/>
                    <a:gd name="connsiteY56" fmla="*/ 5301674 h 5576592"/>
                    <a:gd name="connsiteX57" fmla="*/ 554495 w 1665073"/>
                    <a:gd name="connsiteY57" fmla="*/ 5131642 h 5576592"/>
                    <a:gd name="connsiteX58" fmla="*/ 553649 w 1665073"/>
                    <a:gd name="connsiteY58" fmla="*/ 5131633 h 5576592"/>
                    <a:gd name="connsiteX59" fmla="*/ 424191 w 1665073"/>
                    <a:gd name="connsiteY59" fmla="*/ 4238893 h 5576592"/>
                    <a:gd name="connsiteX60" fmla="*/ 304536 w 1665073"/>
                    <a:gd name="connsiteY60" fmla="*/ 3691381 h 5576592"/>
                    <a:gd name="connsiteX61" fmla="*/ 296154 w 1665073"/>
                    <a:gd name="connsiteY61" fmla="*/ 3636231 h 5576592"/>
                    <a:gd name="connsiteX62" fmla="*/ 273226 w 1665073"/>
                    <a:gd name="connsiteY62" fmla="*/ 3614960 h 5576592"/>
                    <a:gd name="connsiteX63" fmla="*/ 84721 w 1665073"/>
                    <a:gd name="connsiteY63" fmla="*/ 3319626 h 5576592"/>
                    <a:gd name="connsiteX64" fmla="*/ 69478 w 1665073"/>
                    <a:gd name="connsiteY64" fmla="*/ 2450294 h 5576592"/>
                    <a:gd name="connsiteX65" fmla="*/ 72435 w 1665073"/>
                    <a:gd name="connsiteY65" fmla="*/ 2449677 h 5576592"/>
                    <a:gd name="connsiteX66" fmla="*/ 57393 w 1665073"/>
                    <a:gd name="connsiteY66" fmla="*/ 2418829 h 5576592"/>
                    <a:gd name="connsiteX67" fmla="*/ 244981 w 1665073"/>
                    <a:gd name="connsiteY67" fmla="*/ 2016443 h 5576592"/>
                    <a:gd name="connsiteX68" fmla="*/ 43685 w 1665073"/>
                    <a:gd name="connsiteY68" fmla="*/ 1481708 h 5576592"/>
                    <a:gd name="connsiteX69" fmla="*/ 548397 w 1665073"/>
                    <a:gd name="connsiteY69" fmla="*/ 650410 h 5576592"/>
                    <a:gd name="connsiteX70" fmla="*/ 554062 w 1665073"/>
                    <a:gd name="connsiteY70" fmla="*/ 631485 h 5576592"/>
                    <a:gd name="connsiteX71" fmla="*/ 524729 w 1665073"/>
                    <a:gd name="connsiteY71" fmla="*/ 580228 h 5576592"/>
                    <a:gd name="connsiteX72" fmla="*/ 441693 w 1665073"/>
                    <a:gd name="connsiteY72" fmla="*/ 344933 h 5576592"/>
                    <a:gd name="connsiteX73" fmla="*/ 719555 w 1665073"/>
                    <a:gd name="connsiteY73" fmla="*/ 1735 h 5576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</a:cxnLst>
                  <a:rect l="l" t="t" r="r" b="b"/>
                  <a:pathLst>
                    <a:path w="1665073" h="5576592">
                      <a:moveTo>
                        <a:pt x="719555" y="1735"/>
                      </a:moveTo>
                      <a:cubicBezTo>
                        <a:pt x="891042" y="-16289"/>
                        <a:pt x="1044673" y="108144"/>
                        <a:pt x="1062701" y="279663"/>
                      </a:cubicBezTo>
                      <a:lnTo>
                        <a:pt x="1074236" y="389417"/>
                      </a:lnTo>
                      <a:lnTo>
                        <a:pt x="1091769" y="419626"/>
                      </a:lnTo>
                      <a:lnTo>
                        <a:pt x="1167069" y="523267"/>
                      </a:lnTo>
                      <a:cubicBezTo>
                        <a:pt x="1169603" y="526755"/>
                        <a:pt x="1170483" y="530940"/>
                        <a:pt x="1169859" y="534885"/>
                      </a:cubicBezTo>
                      <a:lnTo>
                        <a:pt x="1164110" y="544266"/>
                      </a:lnTo>
                      <a:lnTo>
                        <a:pt x="1164879" y="545591"/>
                      </a:lnTo>
                      <a:lnTo>
                        <a:pt x="1153443" y="546793"/>
                      </a:lnTo>
                      <a:lnTo>
                        <a:pt x="1150304" y="549042"/>
                      </a:lnTo>
                      <a:lnTo>
                        <a:pt x="1089076" y="563323"/>
                      </a:lnTo>
                      <a:lnTo>
                        <a:pt x="1109383" y="619007"/>
                      </a:lnTo>
                      <a:lnTo>
                        <a:pt x="1060913" y="624101"/>
                      </a:lnTo>
                      <a:lnTo>
                        <a:pt x="1058483" y="628237"/>
                      </a:lnTo>
                      <a:lnTo>
                        <a:pt x="1103872" y="635426"/>
                      </a:lnTo>
                      <a:lnTo>
                        <a:pt x="1058350" y="679276"/>
                      </a:lnTo>
                      <a:lnTo>
                        <a:pt x="1071078" y="702786"/>
                      </a:lnTo>
                      <a:cubicBezTo>
                        <a:pt x="1083979" y="734038"/>
                        <a:pt x="1090062" y="784058"/>
                        <a:pt x="995883" y="793956"/>
                      </a:cubicBezTo>
                      <a:cubicBezTo>
                        <a:pt x="957808" y="791212"/>
                        <a:pt x="901668" y="786124"/>
                        <a:pt x="847758" y="786105"/>
                      </a:cubicBezTo>
                      <a:lnTo>
                        <a:pt x="826988" y="787379"/>
                      </a:lnTo>
                      <a:lnTo>
                        <a:pt x="791132" y="795762"/>
                      </a:lnTo>
                      <a:lnTo>
                        <a:pt x="752931" y="842071"/>
                      </a:lnTo>
                      <a:lnTo>
                        <a:pt x="769326" y="870861"/>
                      </a:lnTo>
                      <a:cubicBezTo>
                        <a:pt x="778523" y="884173"/>
                        <a:pt x="789137" y="896537"/>
                        <a:pt x="801386" y="906543"/>
                      </a:cubicBezTo>
                      <a:cubicBezTo>
                        <a:pt x="899380" y="986590"/>
                        <a:pt x="1531099" y="1325426"/>
                        <a:pt x="1297416" y="1416174"/>
                      </a:cubicBezTo>
                      <a:cubicBezTo>
                        <a:pt x="1063732" y="1506922"/>
                        <a:pt x="1394350" y="1632890"/>
                        <a:pt x="1455532" y="1792030"/>
                      </a:cubicBezTo>
                      <a:cubicBezTo>
                        <a:pt x="1516713" y="1951170"/>
                        <a:pt x="1675788" y="2143972"/>
                        <a:pt x="1664503" y="2371013"/>
                      </a:cubicBezTo>
                      <a:cubicBezTo>
                        <a:pt x="1661682" y="2427773"/>
                        <a:pt x="1652909" y="2466634"/>
                        <a:pt x="1639534" y="2494505"/>
                      </a:cubicBezTo>
                      <a:lnTo>
                        <a:pt x="1633736" y="2500851"/>
                      </a:lnTo>
                      <a:lnTo>
                        <a:pt x="1628674" y="2546480"/>
                      </a:lnTo>
                      <a:cubicBezTo>
                        <a:pt x="1578258" y="2803276"/>
                        <a:pt x="1395286" y="2985962"/>
                        <a:pt x="1343178" y="3128140"/>
                      </a:cubicBezTo>
                      <a:cubicBezTo>
                        <a:pt x="1283627" y="3290629"/>
                        <a:pt x="1329493" y="3289936"/>
                        <a:pt x="1284087" y="3406728"/>
                      </a:cubicBezTo>
                      <a:cubicBezTo>
                        <a:pt x="1238681" y="3523519"/>
                        <a:pt x="1198923" y="3759069"/>
                        <a:pt x="1070745" y="3828885"/>
                      </a:cubicBezTo>
                      <a:lnTo>
                        <a:pt x="1061097" y="3828828"/>
                      </a:lnTo>
                      <a:lnTo>
                        <a:pt x="1115037" y="3862805"/>
                      </a:lnTo>
                      <a:cubicBezTo>
                        <a:pt x="1220376" y="3973771"/>
                        <a:pt x="944843" y="4177656"/>
                        <a:pt x="906365" y="4314994"/>
                      </a:cubicBezTo>
                      <a:cubicBezTo>
                        <a:pt x="867887" y="4452331"/>
                        <a:pt x="887619" y="4597699"/>
                        <a:pt x="884166" y="4686833"/>
                      </a:cubicBezTo>
                      <a:cubicBezTo>
                        <a:pt x="884187" y="4836792"/>
                        <a:pt x="871841" y="4820264"/>
                        <a:pt x="872067" y="4895706"/>
                      </a:cubicBezTo>
                      <a:cubicBezTo>
                        <a:pt x="872047" y="4943987"/>
                        <a:pt x="869008" y="4979644"/>
                        <a:pt x="865970" y="5015301"/>
                      </a:cubicBezTo>
                      <a:lnTo>
                        <a:pt x="860318" y="5126161"/>
                      </a:lnTo>
                      <a:lnTo>
                        <a:pt x="861691" y="5126151"/>
                      </a:lnTo>
                      <a:lnTo>
                        <a:pt x="854766" y="5168907"/>
                      </a:lnTo>
                      <a:lnTo>
                        <a:pt x="864000" y="5245417"/>
                      </a:lnTo>
                      <a:cubicBezTo>
                        <a:pt x="867078" y="5270920"/>
                        <a:pt x="863379" y="5315164"/>
                        <a:pt x="910176" y="5344430"/>
                      </a:cubicBezTo>
                      <a:cubicBezTo>
                        <a:pt x="956974" y="5373695"/>
                        <a:pt x="1063018" y="5398502"/>
                        <a:pt x="1144789" y="5421009"/>
                      </a:cubicBezTo>
                      <a:cubicBezTo>
                        <a:pt x="1226560" y="5443516"/>
                        <a:pt x="1322424" y="5491617"/>
                        <a:pt x="1340271" y="5517109"/>
                      </a:cubicBezTo>
                      <a:cubicBezTo>
                        <a:pt x="1358119" y="5542601"/>
                        <a:pt x="1291508" y="5571710"/>
                        <a:pt x="1251874" y="5573960"/>
                      </a:cubicBezTo>
                      <a:lnTo>
                        <a:pt x="1177993" y="5573960"/>
                      </a:lnTo>
                      <a:cubicBezTo>
                        <a:pt x="1154906" y="5574335"/>
                        <a:pt x="1151828" y="5577710"/>
                        <a:pt x="1113348" y="5576210"/>
                      </a:cubicBezTo>
                      <a:lnTo>
                        <a:pt x="997909" y="5571710"/>
                      </a:lnTo>
                      <a:cubicBezTo>
                        <a:pt x="959429" y="5570210"/>
                        <a:pt x="909792" y="5567960"/>
                        <a:pt x="873236" y="5567210"/>
                      </a:cubicBezTo>
                      <a:lnTo>
                        <a:pt x="778576" y="5567210"/>
                      </a:lnTo>
                      <a:cubicBezTo>
                        <a:pt x="744713" y="5565335"/>
                        <a:pt x="701617" y="5560458"/>
                        <a:pt x="670063" y="5555958"/>
                      </a:cubicBezTo>
                      <a:lnTo>
                        <a:pt x="575403" y="5542457"/>
                      </a:lnTo>
                      <a:cubicBezTo>
                        <a:pt x="550007" y="5533456"/>
                        <a:pt x="528845" y="5520329"/>
                        <a:pt x="517685" y="5501952"/>
                      </a:cubicBezTo>
                      <a:cubicBezTo>
                        <a:pt x="506525" y="5483574"/>
                        <a:pt x="503447" y="5465572"/>
                        <a:pt x="508449" y="5432192"/>
                      </a:cubicBezTo>
                      <a:lnTo>
                        <a:pt x="547698" y="5301674"/>
                      </a:lnTo>
                      <a:lnTo>
                        <a:pt x="554495" y="5131642"/>
                      </a:lnTo>
                      <a:lnTo>
                        <a:pt x="553649" y="5131633"/>
                      </a:lnTo>
                      <a:cubicBezTo>
                        <a:pt x="542083" y="4866095"/>
                        <a:pt x="351380" y="4519701"/>
                        <a:pt x="424191" y="4238893"/>
                      </a:cubicBezTo>
                      <a:cubicBezTo>
                        <a:pt x="487902" y="3993186"/>
                        <a:pt x="345954" y="3852055"/>
                        <a:pt x="304536" y="3691381"/>
                      </a:cubicBezTo>
                      <a:lnTo>
                        <a:pt x="296154" y="3636231"/>
                      </a:lnTo>
                      <a:lnTo>
                        <a:pt x="273226" y="3614960"/>
                      </a:lnTo>
                      <a:cubicBezTo>
                        <a:pt x="193097" y="3531654"/>
                        <a:pt x="121850" y="3434237"/>
                        <a:pt x="84721" y="3319626"/>
                      </a:cubicBezTo>
                      <a:cubicBezTo>
                        <a:pt x="10464" y="3090404"/>
                        <a:pt x="-54229" y="2945692"/>
                        <a:pt x="69478" y="2450294"/>
                      </a:cubicBezTo>
                      <a:lnTo>
                        <a:pt x="72435" y="2449677"/>
                      </a:lnTo>
                      <a:lnTo>
                        <a:pt x="57393" y="2418829"/>
                      </a:lnTo>
                      <a:cubicBezTo>
                        <a:pt x="7590" y="2321939"/>
                        <a:pt x="-89573" y="2126611"/>
                        <a:pt x="244981" y="2016443"/>
                      </a:cubicBezTo>
                      <a:cubicBezTo>
                        <a:pt x="196876" y="1834872"/>
                        <a:pt x="-8434" y="1714555"/>
                        <a:pt x="43685" y="1481708"/>
                      </a:cubicBezTo>
                      <a:cubicBezTo>
                        <a:pt x="44643" y="1089649"/>
                        <a:pt x="476725" y="813215"/>
                        <a:pt x="548397" y="650410"/>
                      </a:cubicBezTo>
                      <a:lnTo>
                        <a:pt x="554062" y="631485"/>
                      </a:lnTo>
                      <a:lnTo>
                        <a:pt x="524729" y="580228"/>
                      </a:lnTo>
                      <a:cubicBezTo>
                        <a:pt x="493546" y="509325"/>
                        <a:pt x="466232" y="404839"/>
                        <a:pt x="441693" y="344933"/>
                      </a:cubicBezTo>
                      <a:cubicBezTo>
                        <a:pt x="423666" y="173414"/>
                        <a:pt x="548069" y="19759"/>
                        <a:pt x="719555" y="1735"/>
                      </a:cubicBezTo>
                      <a:close/>
                    </a:path>
                  </a:pathLst>
                </a:custGeom>
                <a:solidFill>
                  <a:srgbClr val="3D1C0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IN" sz="1600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8131148" y="4570080"/>
                  <a:ext cx="1728192" cy="36581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b="1" dirty="0" smtClean="0">
                      <a:solidFill>
                        <a:schemeClr val="tx1"/>
                      </a:solidFill>
                    </a:rPr>
                    <a:t>Obese</a:t>
                  </a:r>
                  <a:endParaRPr lang="en-IN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8209702" y="4930935"/>
                  <a:ext cx="1571084" cy="71287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IN" sz="1600" dirty="0" smtClean="0">
                      <a:solidFill>
                        <a:schemeClr val="tx1"/>
                      </a:solidFill>
                    </a:rPr>
                    <a:t>Your Text Here</a:t>
                  </a:r>
                  <a:endParaRPr lang="en-IN" sz="16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468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Medical Prescription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5</a:t>
            </a:fld>
            <a:endParaRPr lang="en-IN" dirty="0"/>
          </a:p>
        </p:txBody>
      </p:sp>
      <p:grpSp>
        <p:nvGrpSpPr>
          <p:cNvPr id="25" name="Group 24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2580559" y="946438"/>
            <a:ext cx="7278907" cy="4927814"/>
            <a:chOff x="1507138" y="672701"/>
            <a:chExt cx="8006797" cy="5420595"/>
          </a:xfrm>
        </p:grpSpPr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>
              <a:off x="1507138" y="933921"/>
              <a:ext cx="4713483" cy="4913690"/>
              <a:chOff x="1487488" y="-374820"/>
              <a:chExt cx="6273645" cy="6540122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207568" y="692694"/>
                <a:ext cx="3888432" cy="5472608"/>
                <a:chOff x="2207568" y="692696"/>
                <a:chExt cx="3888432" cy="5472608"/>
              </a:xfrm>
            </p:grpSpPr>
            <p:sp>
              <p:nvSpPr>
                <p:cNvPr id="92" name="Rounded Rectangle 91"/>
                <p:cNvSpPr/>
                <p:nvPr/>
              </p:nvSpPr>
              <p:spPr>
                <a:xfrm>
                  <a:off x="2207568" y="692696"/>
                  <a:ext cx="3888432" cy="5472608"/>
                </a:xfrm>
                <a:prstGeom prst="roundRect">
                  <a:avLst>
                    <a:gd name="adj" fmla="val 3864"/>
                  </a:avLst>
                </a:prstGeom>
                <a:solidFill>
                  <a:srgbClr val="C95B1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grpSp>
              <p:nvGrpSpPr>
                <p:cNvPr id="93" name="Group 92"/>
                <p:cNvGrpSpPr>
                  <a:grpSpLocks noChangeAspect="1"/>
                </p:cNvGrpSpPr>
                <p:nvPr/>
              </p:nvGrpSpPr>
              <p:grpSpPr>
                <a:xfrm>
                  <a:off x="2368410" y="889115"/>
                  <a:ext cx="3566748" cy="4863747"/>
                  <a:chOff x="2488399" y="1052736"/>
                  <a:chExt cx="3326770" cy="4536504"/>
                </a:xfr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94" name="Freeform 93"/>
                  <p:cNvSpPr/>
                  <p:nvPr/>
                </p:nvSpPr>
                <p:spPr>
                  <a:xfrm>
                    <a:off x="2488399" y="1052736"/>
                    <a:ext cx="3326770" cy="4536504"/>
                  </a:xfrm>
                  <a:custGeom>
                    <a:avLst/>
                    <a:gdLst>
                      <a:gd name="connsiteX0" fmla="*/ 0 w 3326770"/>
                      <a:gd name="connsiteY0" fmla="*/ 0 h 4536504"/>
                      <a:gd name="connsiteX1" fmla="*/ 3326770 w 3326770"/>
                      <a:gd name="connsiteY1" fmla="*/ 0 h 4536504"/>
                      <a:gd name="connsiteX2" fmla="*/ 3326770 w 3326770"/>
                      <a:gd name="connsiteY2" fmla="*/ 4026088 h 4536504"/>
                      <a:gd name="connsiteX3" fmla="*/ 2200025 w 3326770"/>
                      <a:gd name="connsiteY3" fmla="*/ 4536504 h 4536504"/>
                      <a:gd name="connsiteX4" fmla="*/ 0 w 3326770"/>
                      <a:gd name="connsiteY4" fmla="*/ 4536504 h 4536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26770" h="4536504">
                        <a:moveTo>
                          <a:pt x="0" y="0"/>
                        </a:moveTo>
                        <a:lnTo>
                          <a:pt x="3326770" y="0"/>
                        </a:lnTo>
                        <a:lnTo>
                          <a:pt x="3326770" y="4026088"/>
                        </a:lnTo>
                        <a:lnTo>
                          <a:pt x="2200025" y="4536504"/>
                        </a:lnTo>
                        <a:lnTo>
                          <a:pt x="0" y="453650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 algn="ctr">
                        <a:solidFill>
                          <a:schemeClr val="accent1">
                            <a:shade val="50000"/>
                          </a:schemeClr>
                        </a:solidFill>
                        <a:prstDash val="solid"/>
                        <a:miter lim="800000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95" name="Freeform 94"/>
                  <p:cNvSpPr/>
                  <p:nvPr/>
                </p:nvSpPr>
                <p:spPr>
                  <a:xfrm flipH="1" flipV="1">
                    <a:off x="4692584" y="5086299"/>
                    <a:ext cx="1121170" cy="501529"/>
                  </a:xfrm>
                  <a:custGeom>
                    <a:avLst/>
                    <a:gdLst>
                      <a:gd name="connsiteX0" fmla="*/ 1126745 w 1126745"/>
                      <a:gd name="connsiteY0" fmla="*/ 0 h 510416"/>
                      <a:gd name="connsiteX1" fmla="*/ 1126745 w 1126745"/>
                      <a:gd name="connsiteY1" fmla="*/ 510416 h 510416"/>
                      <a:gd name="connsiteX2" fmla="*/ 0 w 1126745"/>
                      <a:gd name="connsiteY2" fmla="*/ 510416 h 510416"/>
                      <a:gd name="connsiteX0" fmla="*/ 1126745 w 1126745"/>
                      <a:gd name="connsiteY0" fmla="*/ 0 h 593312"/>
                      <a:gd name="connsiteX1" fmla="*/ 1126745 w 1126745"/>
                      <a:gd name="connsiteY1" fmla="*/ 510416 h 593312"/>
                      <a:gd name="connsiteX2" fmla="*/ 0 w 1126745"/>
                      <a:gd name="connsiteY2" fmla="*/ 593312 h 593312"/>
                      <a:gd name="connsiteX3" fmla="*/ 1126745 w 1126745"/>
                      <a:gd name="connsiteY3" fmla="*/ 0 h 593312"/>
                      <a:gd name="connsiteX0" fmla="*/ 1100647 w 1126745"/>
                      <a:gd name="connsiteY0" fmla="*/ 0 h 598286"/>
                      <a:gd name="connsiteX1" fmla="*/ 1126745 w 1126745"/>
                      <a:gd name="connsiteY1" fmla="*/ 515390 h 598286"/>
                      <a:gd name="connsiteX2" fmla="*/ 0 w 1126745"/>
                      <a:gd name="connsiteY2" fmla="*/ 598286 h 598286"/>
                      <a:gd name="connsiteX3" fmla="*/ 1100647 w 1126745"/>
                      <a:gd name="connsiteY3" fmla="*/ 0 h 598286"/>
                      <a:gd name="connsiteX0" fmla="*/ 1100647 w 1126745"/>
                      <a:gd name="connsiteY0" fmla="*/ 0 h 598286"/>
                      <a:gd name="connsiteX1" fmla="*/ 1126745 w 1126745"/>
                      <a:gd name="connsiteY1" fmla="*/ 515390 h 598286"/>
                      <a:gd name="connsiteX2" fmla="*/ 0 w 1126745"/>
                      <a:gd name="connsiteY2" fmla="*/ 598286 h 598286"/>
                      <a:gd name="connsiteX3" fmla="*/ 1100647 w 1126745"/>
                      <a:gd name="connsiteY3" fmla="*/ 0 h 598286"/>
                      <a:gd name="connsiteX0" fmla="*/ 1103395 w 1129493"/>
                      <a:gd name="connsiteY0" fmla="*/ 0 h 596628"/>
                      <a:gd name="connsiteX1" fmla="*/ 1129493 w 1129493"/>
                      <a:gd name="connsiteY1" fmla="*/ 515390 h 596628"/>
                      <a:gd name="connsiteX2" fmla="*/ 0 w 1129493"/>
                      <a:gd name="connsiteY2" fmla="*/ 596628 h 596628"/>
                      <a:gd name="connsiteX3" fmla="*/ 1103395 w 1129493"/>
                      <a:gd name="connsiteY3" fmla="*/ 0 h 596628"/>
                      <a:gd name="connsiteX0" fmla="*/ 1089659 w 1115757"/>
                      <a:gd name="connsiteY0" fmla="*/ 0 h 588338"/>
                      <a:gd name="connsiteX1" fmla="*/ 1115757 w 1115757"/>
                      <a:gd name="connsiteY1" fmla="*/ 515390 h 588338"/>
                      <a:gd name="connsiteX2" fmla="*/ 0 w 1115757"/>
                      <a:gd name="connsiteY2" fmla="*/ 588338 h 588338"/>
                      <a:gd name="connsiteX3" fmla="*/ 1089659 w 1115757"/>
                      <a:gd name="connsiteY3" fmla="*/ 0 h 588338"/>
                      <a:gd name="connsiteX0" fmla="*/ 1089659 w 1115757"/>
                      <a:gd name="connsiteY0" fmla="*/ 0 h 588338"/>
                      <a:gd name="connsiteX1" fmla="*/ 1115757 w 1115757"/>
                      <a:gd name="connsiteY1" fmla="*/ 515390 h 588338"/>
                      <a:gd name="connsiteX2" fmla="*/ 0 w 1115757"/>
                      <a:gd name="connsiteY2" fmla="*/ 588338 h 588338"/>
                      <a:gd name="connsiteX3" fmla="*/ 1089659 w 1115757"/>
                      <a:gd name="connsiteY3" fmla="*/ 0 h 588338"/>
                      <a:gd name="connsiteX0" fmla="*/ 1089659 w 1089659"/>
                      <a:gd name="connsiteY0" fmla="*/ 0 h 588338"/>
                      <a:gd name="connsiteX1" fmla="*/ 582537 w 1089659"/>
                      <a:gd name="connsiteY1" fmla="*/ 586901 h 588338"/>
                      <a:gd name="connsiteX2" fmla="*/ 0 w 1089659"/>
                      <a:gd name="connsiteY2" fmla="*/ 588338 h 588338"/>
                      <a:gd name="connsiteX3" fmla="*/ 1089659 w 1089659"/>
                      <a:gd name="connsiteY3" fmla="*/ 0 h 588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89659" h="588338">
                        <a:moveTo>
                          <a:pt x="1089659" y="0"/>
                        </a:moveTo>
                        <a:lnTo>
                          <a:pt x="582537" y="586901"/>
                        </a:lnTo>
                        <a:lnTo>
                          <a:pt x="0" y="588338"/>
                        </a:lnTo>
                        <a:cubicBezTo>
                          <a:pt x="368714" y="401620"/>
                          <a:pt x="714077" y="170139"/>
                          <a:pt x="1089659" y="0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0"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39" name="Group 38"/>
              <p:cNvGrpSpPr/>
              <p:nvPr/>
            </p:nvGrpSpPr>
            <p:grpSpPr>
              <a:xfrm>
                <a:off x="2872303" y="583969"/>
                <a:ext cx="2558962" cy="468052"/>
                <a:chOff x="7929526" y="1232756"/>
                <a:chExt cx="2558962" cy="468052"/>
              </a:xfrm>
            </p:grpSpPr>
            <p:sp>
              <p:nvSpPr>
                <p:cNvPr id="90" name="Freeform 89"/>
                <p:cNvSpPr/>
                <p:nvPr/>
              </p:nvSpPr>
              <p:spPr>
                <a:xfrm>
                  <a:off x="7929526" y="1343118"/>
                  <a:ext cx="2558962" cy="357690"/>
                </a:xfrm>
                <a:custGeom>
                  <a:avLst/>
                  <a:gdLst>
                    <a:gd name="connsiteX0" fmla="*/ 0 w 2558962"/>
                    <a:gd name="connsiteY0" fmla="*/ 0 h 357690"/>
                    <a:gd name="connsiteX1" fmla="*/ 234400 w 2558962"/>
                    <a:gd name="connsiteY1" fmla="*/ 0 h 357690"/>
                    <a:gd name="connsiteX2" fmla="*/ 242413 w 2558962"/>
                    <a:gd name="connsiteY2" fmla="*/ 39693 h 357690"/>
                    <a:gd name="connsiteX3" fmla="*/ 245797 w 2558962"/>
                    <a:gd name="connsiteY3" fmla="*/ 44711 h 357690"/>
                    <a:gd name="connsiteX4" fmla="*/ 44711 w 2558962"/>
                    <a:gd name="connsiteY4" fmla="*/ 44711 h 357690"/>
                    <a:gd name="connsiteX5" fmla="*/ 44711 w 2558962"/>
                    <a:gd name="connsiteY5" fmla="*/ 312979 h 357690"/>
                    <a:gd name="connsiteX6" fmla="*/ 2514251 w 2558962"/>
                    <a:gd name="connsiteY6" fmla="*/ 312979 h 357690"/>
                    <a:gd name="connsiteX7" fmla="*/ 2514251 w 2558962"/>
                    <a:gd name="connsiteY7" fmla="*/ 44711 h 357690"/>
                    <a:gd name="connsiteX8" fmla="*/ 2313166 w 2558962"/>
                    <a:gd name="connsiteY8" fmla="*/ 44711 h 357690"/>
                    <a:gd name="connsiteX9" fmla="*/ 2316549 w 2558962"/>
                    <a:gd name="connsiteY9" fmla="*/ 39693 h 357690"/>
                    <a:gd name="connsiteX10" fmla="*/ 2324563 w 2558962"/>
                    <a:gd name="connsiteY10" fmla="*/ 0 h 357690"/>
                    <a:gd name="connsiteX11" fmla="*/ 2558962 w 2558962"/>
                    <a:gd name="connsiteY11" fmla="*/ 0 h 357690"/>
                    <a:gd name="connsiteX12" fmla="*/ 2558962 w 2558962"/>
                    <a:gd name="connsiteY12" fmla="*/ 357690 h 357690"/>
                    <a:gd name="connsiteX13" fmla="*/ 0 w 2558962"/>
                    <a:gd name="connsiteY13" fmla="*/ 357690 h 3576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58962" h="357690">
                      <a:moveTo>
                        <a:pt x="0" y="0"/>
                      </a:moveTo>
                      <a:lnTo>
                        <a:pt x="234400" y="0"/>
                      </a:lnTo>
                      <a:lnTo>
                        <a:pt x="242413" y="39693"/>
                      </a:lnTo>
                      <a:lnTo>
                        <a:pt x="245797" y="44711"/>
                      </a:lnTo>
                      <a:lnTo>
                        <a:pt x="44711" y="44711"/>
                      </a:lnTo>
                      <a:lnTo>
                        <a:pt x="44711" y="312979"/>
                      </a:lnTo>
                      <a:lnTo>
                        <a:pt x="2514251" y="312979"/>
                      </a:lnTo>
                      <a:lnTo>
                        <a:pt x="2514251" y="44711"/>
                      </a:lnTo>
                      <a:lnTo>
                        <a:pt x="2313166" y="44711"/>
                      </a:lnTo>
                      <a:lnTo>
                        <a:pt x="2316549" y="39693"/>
                      </a:lnTo>
                      <a:lnTo>
                        <a:pt x="2324563" y="0"/>
                      </a:lnTo>
                      <a:lnTo>
                        <a:pt x="2558962" y="0"/>
                      </a:lnTo>
                      <a:lnTo>
                        <a:pt x="2558962" y="357690"/>
                      </a:lnTo>
                      <a:lnTo>
                        <a:pt x="0" y="35769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ounded Rectangle 90"/>
                <p:cNvSpPr/>
                <p:nvPr/>
              </p:nvSpPr>
              <p:spPr>
                <a:xfrm>
                  <a:off x="8163451" y="1232756"/>
                  <a:ext cx="2091112" cy="21602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D1C0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1487488" y="-374820"/>
                <a:ext cx="6273645" cy="5876701"/>
                <a:chOff x="1487488" y="-374820"/>
                <a:chExt cx="6273645" cy="5876701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1487488" y="-374820"/>
                  <a:ext cx="6273645" cy="5420030"/>
                  <a:chOff x="1487488" y="-374820"/>
                  <a:chExt cx="6273645" cy="5420030"/>
                </a:xfrm>
              </p:grpSpPr>
              <p:sp>
                <p:nvSpPr>
                  <p:cNvPr id="83" name="Freeform 82"/>
                  <p:cNvSpPr/>
                  <p:nvPr/>
                </p:nvSpPr>
                <p:spPr>
                  <a:xfrm>
                    <a:off x="1487488" y="-374820"/>
                    <a:ext cx="4745649" cy="5420030"/>
                  </a:xfrm>
                  <a:custGeom>
                    <a:avLst/>
                    <a:gdLst>
                      <a:gd name="connsiteX0" fmla="*/ 2402449 w 4745649"/>
                      <a:gd name="connsiteY0" fmla="*/ 0 h 5038525"/>
                      <a:gd name="connsiteX1" fmla="*/ 4705494 w 4745649"/>
                      <a:gd name="connsiteY1" fmla="*/ 1876012 h 5038525"/>
                      <a:gd name="connsiteX2" fmla="*/ 4745649 w 4745649"/>
                      <a:gd name="connsiteY2" fmla="*/ 2051206 h 5038525"/>
                      <a:gd name="connsiteX3" fmla="*/ 4743312 w 4745649"/>
                      <a:gd name="connsiteY3" fmla="*/ 2051332 h 5038525"/>
                      <a:gd name="connsiteX4" fmla="*/ 4679956 w 4745649"/>
                      <a:gd name="connsiteY4" fmla="*/ 2063646 h 5038525"/>
                      <a:gd name="connsiteX5" fmla="*/ 4652036 w 4745649"/>
                      <a:gd name="connsiteY5" fmla="*/ 2073260 h 5038525"/>
                      <a:gd name="connsiteX6" fmla="*/ 4583266 w 4745649"/>
                      <a:gd name="connsiteY6" fmla="*/ 2029585 h 5038525"/>
                      <a:gd name="connsiteX7" fmla="*/ 4551507 w 4745649"/>
                      <a:gd name="connsiteY7" fmla="*/ 1894574 h 5038525"/>
                      <a:gd name="connsiteX8" fmla="*/ 2402449 w 4745649"/>
                      <a:gd name="connsiteY8" fmla="*/ 166389 h 5038525"/>
                      <a:gd name="connsiteX9" fmla="*/ 152226 w 4745649"/>
                      <a:gd name="connsiteY9" fmla="*/ 2625982 h 5038525"/>
                      <a:gd name="connsiteX10" fmla="*/ 1526561 w 4745649"/>
                      <a:gd name="connsiteY10" fmla="*/ 4892288 h 5038525"/>
                      <a:gd name="connsiteX11" fmla="*/ 1529918 w 4745649"/>
                      <a:gd name="connsiteY11" fmla="*/ 4893631 h 5038525"/>
                      <a:gd name="connsiteX12" fmla="*/ 1453868 w 4745649"/>
                      <a:gd name="connsiteY12" fmla="*/ 5038525 h 5038525"/>
                      <a:gd name="connsiteX13" fmla="*/ 1257299 w 4745649"/>
                      <a:gd name="connsiteY13" fmla="*/ 4935023 h 5038525"/>
                      <a:gd name="connsiteX14" fmla="*/ 0 w 4745649"/>
                      <a:gd name="connsiteY14" fmla="*/ 2625982 h 5038525"/>
                      <a:gd name="connsiteX15" fmla="*/ 2402449 w 4745649"/>
                      <a:gd name="connsiteY15" fmla="*/ 0 h 5038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4745649" h="5038525">
                        <a:moveTo>
                          <a:pt x="2402449" y="0"/>
                        </a:moveTo>
                        <a:cubicBezTo>
                          <a:pt x="3490870" y="0"/>
                          <a:pt x="4410239" y="791139"/>
                          <a:pt x="4705494" y="1876012"/>
                        </a:cubicBezTo>
                        <a:lnTo>
                          <a:pt x="4745649" y="2051206"/>
                        </a:lnTo>
                        <a:lnTo>
                          <a:pt x="4743312" y="2051332"/>
                        </a:lnTo>
                        <a:cubicBezTo>
                          <a:pt x="4722014" y="2053949"/>
                          <a:pt x="4700881" y="2058039"/>
                          <a:pt x="4679956" y="2063646"/>
                        </a:cubicBezTo>
                        <a:lnTo>
                          <a:pt x="4652036" y="2073260"/>
                        </a:lnTo>
                        <a:lnTo>
                          <a:pt x="4583266" y="2029585"/>
                        </a:lnTo>
                        <a:lnTo>
                          <a:pt x="4551507" y="1894574"/>
                        </a:lnTo>
                        <a:cubicBezTo>
                          <a:pt x="4266603" y="893352"/>
                          <a:pt x="3412195" y="166389"/>
                          <a:pt x="2402449" y="166389"/>
                        </a:cubicBezTo>
                        <a:cubicBezTo>
                          <a:pt x="1159685" y="166389"/>
                          <a:pt x="152226" y="1267586"/>
                          <a:pt x="152226" y="2625982"/>
                        </a:cubicBezTo>
                        <a:cubicBezTo>
                          <a:pt x="152226" y="3644779"/>
                          <a:pt x="718922" y="4518902"/>
                          <a:pt x="1526561" y="4892288"/>
                        </a:cubicBezTo>
                        <a:lnTo>
                          <a:pt x="1529918" y="4893631"/>
                        </a:lnTo>
                        <a:lnTo>
                          <a:pt x="1453868" y="5038525"/>
                        </a:lnTo>
                        <a:lnTo>
                          <a:pt x="1257299" y="4935023"/>
                        </a:lnTo>
                        <a:cubicBezTo>
                          <a:pt x="508395" y="4490340"/>
                          <a:pt x="0" y="3623056"/>
                          <a:pt x="0" y="2625982"/>
                        </a:cubicBezTo>
                        <a:cubicBezTo>
                          <a:pt x="0" y="1175692"/>
                          <a:pt x="1075613" y="0"/>
                          <a:pt x="2402449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50000">
                        <a:schemeClr val="bg1">
                          <a:lumMod val="75000"/>
                        </a:schemeClr>
                      </a:gs>
                      <a:gs pos="100000">
                        <a:schemeClr val="tx1">
                          <a:lumMod val="50000"/>
                          <a:lumOff val="50000"/>
                        </a:schemeClr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grpSp>
                <p:nvGrpSpPr>
                  <p:cNvPr id="84" name="Group 83"/>
                  <p:cNvGrpSpPr/>
                  <p:nvPr/>
                </p:nvGrpSpPr>
                <p:grpSpPr>
                  <a:xfrm>
                    <a:off x="5478918" y="1720217"/>
                    <a:ext cx="2282215" cy="2884084"/>
                    <a:chOff x="5478918" y="1720217"/>
                    <a:chExt cx="2282215" cy="2884084"/>
                  </a:xfrm>
                </p:grpSpPr>
                <p:sp>
                  <p:nvSpPr>
                    <p:cNvPr id="85" name="Freeform 84"/>
                    <p:cNvSpPr>
                      <a:spLocks noChangeAspect="1"/>
                    </p:cNvSpPr>
                    <p:nvPr/>
                  </p:nvSpPr>
                  <p:spPr>
                    <a:xfrm rot="15300000">
                      <a:off x="5705151" y="1493984"/>
                      <a:ext cx="1217359" cy="1669825"/>
                    </a:xfrm>
                    <a:custGeom>
                      <a:avLst/>
                      <a:gdLst>
                        <a:gd name="connsiteX0" fmla="*/ 1075466 w 1075466"/>
                        <a:gd name="connsiteY0" fmla="*/ 737598 h 1475194"/>
                        <a:gd name="connsiteX1" fmla="*/ 217871 w 1075466"/>
                        <a:gd name="connsiteY1" fmla="*/ 1438553 h 1475194"/>
                        <a:gd name="connsiteX2" fmla="*/ 0 w 1075466"/>
                        <a:gd name="connsiteY2" fmla="*/ 1475194 h 1475194"/>
                        <a:gd name="connsiteX3" fmla="*/ 0 w 1075466"/>
                        <a:gd name="connsiteY3" fmla="*/ 1348993 h 1475194"/>
                        <a:gd name="connsiteX4" fmla="*/ 198570 w 1075466"/>
                        <a:gd name="connsiteY4" fmla="*/ 1316901 h 1475194"/>
                        <a:gd name="connsiteX5" fmla="*/ 936105 w 1075466"/>
                        <a:gd name="connsiteY5" fmla="*/ 737598 h 1475194"/>
                        <a:gd name="connsiteX6" fmla="*/ 198570 w 1075466"/>
                        <a:gd name="connsiteY6" fmla="*/ 158297 h 1475194"/>
                        <a:gd name="connsiteX7" fmla="*/ 0 w 1075466"/>
                        <a:gd name="connsiteY7" fmla="*/ 126205 h 1475194"/>
                        <a:gd name="connsiteX8" fmla="*/ 0 w 1075466"/>
                        <a:gd name="connsiteY8" fmla="*/ 0 h 1475194"/>
                        <a:gd name="connsiteX9" fmla="*/ 217871 w 1075466"/>
                        <a:gd name="connsiteY9" fmla="*/ 36641 h 1475194"/>
                        <a:gd name="connsiteX10" fmla="*/ 1075466 w 1075466"/>
                        <a:gd name="connsiteY10" fmla="*/ 737598 h 147519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75466" h="1475194">
                          <a:moveTo>
                            <a:pt x="1075466" y="737598"/>
                          </a:moveTo>
                          <a:cubicBezTo>
                            <a:pt x="1075466" y="1052706"/>
                            <a:pt x="721844" y="1323067"/>
                            <a:pt x="217871" y="1438553"/>
                          </a:cubicBezTo>
                          <a:lnTo>
                            <a:pt x="0" y="1475194"/>
                          </a:lnTo>
                          <a:lnTo>
                            <a:pt x="0" y="1348993"/>
                          </a:lnTo>
                          <a:lnTo>
                            <a:pt x="198570" y="1316901"/>
                          </a:lnTo>
                          <a:cubicBezTo>
                            <a:pt x="631988" y="1221457"/>
                            <a:pt x="936105" y="998018"/>
                            <a:pt x="936105" y="737598"/>
                          </a:cubicBezTo>
                          <a:cubicBezTo>
                            <a:pt x="936105" y="477179"/>
                            <a:pt x="631988" y="253740"/>
                            <a:pt x="198570" y="158297"/>
                          </a:cubicBezTo>
                          <a:lnTo>
                            <a:pt x="0" y="126205"/>
                          </a:lnTo>
                          <a:lnTo>
                            <a:pt x="0" y="0"/>
                          </a:lnTo>
                          <a:lnTo>
                            <a:pt x="217871" y="36641"/>
                          </a:lnTo>
                          <a:cubicBezTo>
                            <a:pt x="721844" y="152128"/>
                            <a:pt x="1075466" y="422490"/>
                            <a:pt x="1075466" y="737598"/>
                          </a:cubicBezTo>
                          <a:close/>
                        </a:path>
                      </a:pathLst>
                    </a:cu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86" name="Freeform 85"/>
                    <p:cNvSpPr/>
                    <p:nvPr/>
                  </p:nvSpPr>
                  <p:spPr>
                    <a:xfrm>
                      <a:off x="7419202" y="3489200"/>
                      <a:ext cx="341931" cy="677098"/>
                    </a:xfrm>
                    <a:custGeom>
                      <a:avLst/>
                      <a:gdLst>
                        <a:gd name="connsiteX0" fmla="*/ 204682 w 309547"/>
                        <a:gd name="connsiteY0" fmla="*/ 0 h 606898"/>
                        <a:gd name="connsiteX1" fmla="*/ 158740 w 309547"/>
                        <a:gd name="connsiteY1" fmla="*/ 18562 h 606898"/>
                        <a:gd name="connsiteX2" fmla="*/ 302873 w 309547"/>
                        <a:gd name="connsiteY2" fmla="*/ 375305 h 606898"/>
                        <a:gd name="connsiteX3" fmla="*/ 252409 w 309547"/>
                        <a:gd name="connsiteY3" fmla="*/ 494193 h 606898"/>
                        <a:gd name="connsiteX4" fmla="*/ 213824 w 309547"/>
                        <a:gd name="connsiteY4" fmla="*/ 509782 h 606898"/>
                        <a:gd name="connsiteX5" fmla="*/ 207536 w 309547"/>
                        <a:gd name="connsiteY5" fmla="*/ 540929 h 606898"/>
                        <a:gd name="connsiteX6" fmla="*/ 108012 w 309547"/>
                        <a:gd name="connsiteY6" fmla="*/ 606898 h 606898"/>
                        <a:gd name="connsiteX7" fmla="*/ 0 w 309547"/>
                        <a:gd name="connsiteY7" fmla="*/ 498886 h 606898"/>
                        <a:gd name="connsiteX8" fmla="*/ 108012 w 309547"/>
                        <a:gd name="connsiteY8" fmla="*/ 390874 h 606898"/>
                        <a:gd name="connsiteX9" fmla="*/ 150055 w 309547"/>
                        <a:gd name="connsiteY9" fmla="*/ 399362 h 606898"/>
                        <a:gd name="connsiteX10" fmla="*/ 166682 w 309547"/>
                        <a:gd name="connsiteY10" fmla="*/ 410572 h 606898"/>
                        <a:gd name="connsiteX11" fmla="*/ 194349 w 309547"/>
                        <a:gd name="connsiteY11" fmla="*/ 399394 h 606898"/>
                        <a:gd name="connsiteX12" fmla="*/ 57078 w 309547"/>
                        <a:gd name="connsiteY12" fmla="*/ 59636 h 606898"/>
                        <a:gd name="connsiteX13" fmla="*/ 11136 w 309547"/>
                        <a:gd name="connsiteY13" fmla="*/ 78198 h 606898"/>
                        <a:gd name="connsiteX14" fmla="*/ 107909 w 309547"/>
                        <a:gd name="connsiteY14" fmla="*/ 39099 h 6068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309547" h="606898">
                          <a:moveTo>
                            <a:pt x="204682" y="0"/>
                          </a:moveTo>
                          <a:lnTo>
                            <a:pt x="158740" y="18562"/>
                          </a:lnTo>
                          <a:lnTo>
                            <a:pt x="302873" y="375305"/>
                          </a:lnTo>
                          <a:cubicBezTo>
                            <a:pt x="321768" y="422071"/>
                            <a:pt x="299174" y="475299"/>
                            <a:pt x="252409" y="494193"/>
                          </a:cubicBezTo>
                          <a:lnTo>
                            <a:pt x="213824" y="509782"/>
                          </a:lnTo>
                          <a:lnTo>
                            <a:pt x="207536" y="540929"/>
                          </a:lnTo>
                          <a:cubicBezTo>
                            <a:pt x="191139" y="579696"/>
                            <a:pt x="152752" y="606898"/>
                            <a:pt x="108012" y="606898"/>
                          </a:cubicBezTo>
                          <a:cubicBezTo>
                            <a:pt x="48359" y="606898"/>
                            <a:pt x="0" y="558539"/>
                            <a:pt x="0" y="498886"/>
                          </a:cubicBezTo>
                          <a:cubicBezTo>
                            <a:pt x="0" y="439233"/>
                            <a:pt x="48359" y="390874"/>
                            <a:pt x="108012" y="390874"/>
                          </a:cubicBezTo>
                          <a:cubicBezTo>
                            <a:pt x="122926" y="390874"/>
                            <a:pt x="137133" y="393897"/>
                            <a:pt x="150055" y="399362"/>
                          </a:cubicBezTo>
                          <a:lnTo>
                            <a:pt x="166682" y="410572"/>
                          </a:lnTo>
                          <a:lnTo>
                            <a:pt x="194349" y="399394"/>
                          </a:lnTo>
                          <a:lnTo>
                            <a:pt x="57078" y="59636"/>
                          </a:lnTo>
                          <a:lnTo>
                            <a:pt x="11136" y="78198"/>
                          </a:lnTo>
                          <a:lnTo>
                            <a:pt x="107909" y="39099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87" name="Freeform 86"/>
                    <p:cNvSpPr/>
                    <p:nvPr/>
                  </p:nvSpPr>
                  <p:spPr>
                    <a:xfrm rot="19800000" flipH="1">
                      <a:off x="5768546" y="3927203"/>
                      <a:ext cx="341931" cy="677098"/>
                    </a:xfrm>
                    <a:custGeom>
                      <a:avLst/>
                      <a:gdLst>
                        <a:gd name="connsiteX0" fmla="*/ 204682 w 309547"/>
                        <a:gd name="connsiteY0" fmla="*/ 0 h 606898"/>
                        <a:gd name="connsiteX1" fmla="*/ 158740 w 309547"/>
                        <a:gd name="connsiteY1" fmla="*/ 18562 h 606898"/>
                        <a:gd name="connsiteX2" fmla="*/ 302873 w 309547"/>
                        <a:gd name="connsiteY2" fmla="*/ 375305 h 606898"/>
                        <a:gd name="connsiteX3" fmla="*/ 252409 w 309547"/>
                        <a:gd name="connsiteY3" fmla="*/ 494193 h 606898"/>
                        <a:gd name="connsiteX4" fmla="*/ 213824 w 309547"/>
                        <a:gd name="connsiteY4" fmla="*/ 509782 h 606898"/>
                        <a:gd name="connsiteX5" fmla="*/ 207536 w 309547"/>
                        <a:gd name="connsiteY5" fmla="*/ 540929 h 606898"/>
                        <a:gd name="connsiteX6" fmla="*/ 108012 w 309547"/>
                        <a:gd name="connsiteY6" fmla="*/ 606898 h 606898"/>
                        <a:gd name="connsiteX7" fmla="*/ 0 w 309547"/>
                        <a:gd name="connsiteY7" fmla="*/ 498886 h 606898"/>
                        <a:gd name="connsiteX8" fmla="*/ 108012 w 309547"/>
                        <a:gd name="connsiteY8" fmla="*/ 390874 h 606898"/>
                        <a:gd name="connsiteX9" fmla="*/ 150055 w 309547"/>
                        <a:gd name="connsiteY9" fmla="*/ 399362 h 606898"/>
                        <a:gd name="connsiteX10" fmla="*/ 166682 w 309547"/>
                        <a:gd name="connsiteY10" fmla="*/ 410572 h 606898"/>
                        <a:gd name="connsiteX11" fmla="*/ 194349 w 309547"/>
                        <a:gd name="connsiteY11" fmla="*/ 399394 h 606898"/>
                        <a:gd name="connsiteX12" fmla="*/ 57078 w 309547"/>
                        <a:gd name="connsiteY12" fmla="*/ 59636 h 606898"/>
                        <a:gd name="connsiteX13" fmla="*/ 11136 w 309547"/>
                        <a:gd name="connsiteY13" fmla="*/ 78198 h 606898"/>
                        <a:gd name="connsiteX14" fmla="*/ 107909 w 309547"/>
                        <a:gd name="connsiteY14" fmla="*/ 39099 h 6068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309547" h="606898">
                          <a:moveTo>
                            <a:pt x="204682" y="0"/>
                          </a:moveTo>
                          <a:lnTo>
                            <a:pt x="158740" y="18562"/>
                          </a:lnTo>
                          <a:lnTo>
                            <a:pt x="302873" y="375305"/>
                          </a:lnTo>
                          <a:cubicBezTo>
                            <a:pt x="321768" y="422071"/>
                            <a:pt x="299174" y="475299"/>
                            <a:pt x="252409" y="494193"/>
                          </a:cubicBezTo>
                          <a:lnTo>
                            <a:pt x="213824" y="509782"/>
                          </a:lnTo>
                          <a:lnTo>
                            <a:pt x="207536" y="540929"/>
                          </a:lnTo>
                          <a:cubicBezTo>
                            <a:pt x="191139" y="579696"/>
                            <a:pt x="152752" y="606898"/>
                            <a:pt x="108012" y="606898"/>
                          </a:cubicBezTo>
                          <a:cubicBezTo>
                            <a:pt x="48359" y="606898"/>
                            <a:pt x="0" y="558539"/>
                            <a:pt x="0" y="498886"/>
                          </a:cubicBezTo>
                          <a:cubicBezTo>
                            <a:pt x="0" y="439233"/>
                            <a:pt x="48359" y="390874"/>
                            <a:pt x="108012" y="390874"/>
                          </a:cubicBezTo>
                          <a:cubicBezTo>
                            <a:pt x="122926" y="390874"/>
                            <a:pt x="137133" y="393897"/>
                            <a:pt x="150055" y="399362"/>
                          </a:cubicBezTo>
                          <a:lnTo>
                            <a:pt x="166682" y="410572"/>
                          </a:lnTo>
                          <a:lnTo>
                            <a:pt x="194349" y="399394"/>
                          </a:lnTo>
                          <a:lnTo>
                            <a:pt x="57078" y="59636"/>
                          </a:lnTo>
                          <a:lnTo>
                            <a:pt x="11136" y="78198"/>
                          </a:lnTo>
                          <a:lnTo>
                            <a:pt x="107909" y="39099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88" name="Rectangle 87"/>
                    <p:cNvSpPr/>
                    <p:nvPr/>
                  </p:nvSpPr>
                  <p:spPr>
                    <a:xfrm rot="-420000">
                      <a:off x="5728050" y="3082600"/>
                      <a:ext cx="144016" cy="1152128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89" name="Rectangle 88"/>
                    <p:cNvSpPr/>
                    <p:nvPr/>
                  </p:nvSpPr>
                  <p:spPr>
                    <a:xfrm rot="20280000">
                      <a:off x="7325057" y="2611204"/>
                      <a:ext cx="144016" cy="1152128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</p:grp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2800041" y="4587481"/>
                  <a:ext cx="914400" cy="914400"/>
                  <a:chOff x="2800041" y="4587481"/>
                  <a:chExt cx="914400" cy="914400"/>
                </a:xfrm>
              </p:grpSpPr>
              <p:sp>
                <p:nvSpPr>
                  <p:cNvPr id="79" name="Oval 78"/>
                  <p:cNvSpPr/>
                  <p:nvPr/>
                </p:nvSpPr>
                <p:spPr>
                  <a:xfrm>
                    <a:off x="2800041" y="4587481"/>
                    <a:ext cx="914400" cy="914400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>
                          <a:lumMod val="65000"/>
                        </a:schemeClr>
                      </a:gs>
                      <a:gs pos="100000">
                        <a:schemeClr val="bg2">
                          <a:lumMod val="50000"/>
                        </a:schemeClr>
                      </a:gs>
                    </a:gsLst>
                    <a:lin ang="5400000" scaled="1"/>
                  </a:gra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80" name="Oval 79"/>
                  <p:cNvSpPr>
                    <a:spLocks noChangeAspect="1"/>
                  </p:cNvSpPr>
                  <p:nvPr/>
                </p:nvSpPr>
                <p:spPr>
                  <a:xfrm>
                    <a:off x="2879389" y="4666829"/>
                    <a:ext cx="755703" cy="755703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81" name="Oval 80"/>
                  <p:cNvSpPr>
                    <a:spLocks noChangeAspect="1"/>
                  </p:cNvSpPr>
                  <p:nvPr/>
                </p:nvSpPr>
                <p:spPr>
                  <a:xfrm>
                    <a:off x="2973354" y="4760794"/>
                    <a:ext cx="567771" cy="567771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sp>
                <p:nvSpPr>
                  <p:cNvPr id="82" name="Oval 81"/>
                  <p:cNvSpPr>
                    <a:spLocks noChangeAspect="1"/>
                  </p:cNvSpPr>
                  <p:nvPr/>
                </p:nvSpPr>
                <p:spPr>
                  <a:xfrm>
                    <a:off x="3080968" y="4868408"/>
                    <a:ext cx="352541" cy="352541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41" name="Group 40"/>
              <p:cNvGrpSpPr/>
              <p:nvPr/>
            </p:nvGrpSpPr>
            <p:grpSpPr>
              <a:xfrm>
                <a:off x="2898655" y="1357106"/>
                <a:ext cx="2459745" cy="3183061"/>
                <a:chOff x="8414968" y="1569665"/>
                <a:chExt cx="2459745" cy="3183061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8518088" y="1569665"/>
                  <a:ext cx="23566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8518088" y="2206277"/>
                  <a:ext cx="23566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8518088" y="2842889"/>
                  <a:ext cx="23566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8518088" y="3479501"/>
                  <a:ext cx="23566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18088" y="4116113"/>
                  <a:ext cx="23566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8518088" y="4752726"/>
                  <a:ext cx="235662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Rectangle 47"/>
                <p:cNvSpPr/>
                <p:nvPr/>
              </p:nvSpPr>
              <p:spPr>
                <a:xfrm>
                  <a:off x="8904312" y="1671947"/>
                  <a:ext cx="196385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dirty="0" smtClean="0">
                      <a:solidFill>
                        <a:schemeClr val="tx1"/>
                      </a:solidFill>
                    </a:rPr>
                    <a:t>Label</a:t>
                  </a:r>
                  <a:endParaRPr lang="en-IN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8904312" y="2308559"/>
                  <a:ext cx="196385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dirty="0" smtClean="0">
                      <a:solidFill>
                        <a:schemeClr val="tx1"/>
                      </a:solidFill>
                    </a:rPr>
                    <a:t>Label</a:t>
                  </a:r>
                  <a:endParaRPr lang="en-IN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8904312" y="4218395"/>
                  <a:ext cx="196385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dirty="0" smtClean="0">
                      <a:solidFill>
                        <a:schemeClr val="tx1"/>
                      </a:solidFill>
                    </a:rPr>
                    <a:t>Label</a:t>
                  </a:r>
                  <a:endParaRPr lang="en-IN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8904312" y="3581783"/>
                  <a:ext cx="196385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dirty="0" smtClean="0">
                      <a:solidFill>
                        <a:schemeClr val="tx1"/>
                      </a:solidFill>
                    </a:rPr>
                    <a:t>Label</a:t>
                  </a:r>
                  <a:endParaRPr lang="en-IN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8904312" y="2945171"/>
                  <a:ext cx="196385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dirty="0" smtClean="0">
                      <a:solidFill>
                        <a:schemeClr val="tx1"/>
                      </a:solidFill>
                    </a:rPr>
                    <a:t>Label</a:t>
                  </a:r>
                  <a:endParaRPr lang="en-IN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8414968" y="1700808"/>
                  <a:ext cx="51714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B050"/>
                      </a:solidFill>
                      <a:latin typeface="Meiryo" panose="020B0604030504040204" pitchFamily="34" charset="-128"/>
                      <a:ea typeface="Meiryo" panose="020B0604030504040204" pitchFamily="34" charset="-128"/>
                    </a:rPr>
                    <a:t>✔</a:t>
                  </a:r>
                  <a:endParaRPr lang="en-IN" sz="28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8414968" y="2337300"/>
                  <a:ext cx="51714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B050"/>
                      </a:solidFill>
                      <a:latin typeface="Meiryo" panose="020B0604030504040204" pitchFamily="34" charset="-128"/>
                      <a:ea typeface="Meiryo" panose="020B0604030504040204" pitchFamily="34" charset="-128"/>
                    </a:rPr>
                    <a:t>✔</a:t>
                  </a:r>
                  <a:endParaRPr lang="en-IN" sz="28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8414968" y="2973792"/>
                  <a:ext cx="51714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B050"/>
                      </a:solidFill>
                      <a:latin typeface="Meiryo" panose="020B0604030504040204" pitchFamily="34" charset="-128"/>
                      <a:ea typeface="Meiryo" panose="020B0604030504040204" pitchFamily="34" charset="-128"/>
                    </a:rPr>
                    <a:t>✔</a:t>
                  </a:r>
                  <a:endParaRPr lang="en-IN" sz="28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8414968" y="3610284"/>
                  <a:ext cx="51714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B050"/>
                      </a:solidFill>
                      <a:latin typeface="Meiryo" panose="020B0604030504040204" pitchFamily="34" charset="-128"/>
                      <a:ea typeface="Meiryo" panose="020B0604030504040204" pitchFamily="34" charset="-128"/>
                    </a:rPr>
                    <a:t>✔</a:t>
                  </a:r>
                  <a:endParaRPr lang="en-IN" sz="28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8414968" y="4246776"/>
                  <a:ext cx="517145" cy="432048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2800" dirty="0" smtClean="0">
                      <a:solidFill>
                        <a:srgbClr val="00B050"/>
                      </a:solidFill>
                      <a:latin typeface="Meiryo" panose="020B0604030504040204" pitchFamily="34" charset="-128"/>
                      <a:ea typeface="Meiryo" panose="020B0604030504040204" pitchFamily="34" charset="-128"/>
                    </a:rPr>
                    <a:t>✔</a:t>
                  </a:r>
                  <a:endParaRPr lang="en-IN" sz="2800" dirty="0">
                    <a:solidFill>
                      <a:srgbClr val="00B050"/>
                    </a:solidFill>
                  </a:endParaRPr>
                </a:p>
              </p:txBody>
            </p:sp>
          </p:grpSp>
        </p:grpSp>
        <p:grpSp>
          <p:nvGrpSpPr>
            <p:cNvPr id="27" name="Group 26"/>
            <p:cNvGrpSpPr/>
            <p:nvPr/>
          </p:nvGrpSpPr>
          <p:grpSpPr>
            <a:xfrm>
              <a:off x="6888088" y="672701"/>
              <a:ext cx="2625847" cy="5420595"/>
              <a:chOff x="7934649" y="816717"/>
              <a:chExt cx="2625847" cy="5420595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934649" y="816717"/>
                <a:ext cx="1963855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b="1" dirty="0" smtClean="0">
                    <a:solidFill>
                      <a:schemeClr val="tx1"/>
                    </a:solidFill>
                  </a:rPr>
                  <a:t>Label</a:t>
                </a:r>
                <a:endParaRPr lang="en-IN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934649" y="1957385"/>
                <a:ext cx="1963855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b="1" dirty="0" smtClean="0">
                    <a:solidFill>
                      <a:schemeClr val="tx1"/>
                    </a:solidFill>
                  </a:rPr>
                  <a:t>Label</a:t>
                </a:r>
                <a:endParaRPr lang="en-IN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934649" y="5379389"/>
                <a:ext cx="1963855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b="1" dirty="0" smtClean="0">
                    <a:solidFill>
                      <a:schemeClr val="tx1"/>
                    </a:solidFill>
                  </a:rPr>
                  <a:t>Label</a:t>
                </a:r>
                <a:endParaRPr lang="en-IN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934649" y="4238721"/>
                <a:ext cx="1963855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b="1" dirty="0" smtClean="0">
                    <a:solidFill>
                      <a:schemeClr val="tx1"/>
                    </a:solidFill>
                  </a:rPr>
                  <a:t>Label</a:t>
                </a:r>
                <a:endParaRPr lang="en-IN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934649" y="3098053"/>
                <a:ext cx="1963855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b="1" dirty="0" smtClean="0">
                    <a:solidFill>
                      <a:schemeClr val="tx1"/>
                    </a:solidFill>
                  </a:rPr>
                  <a:t>Label</a:t>
                </a:r>
                <a:endParaRPr lang="en-IN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946604" y="1242592"/>
                <a:ext cx="2613892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dirty="0" smtClean="0">
                    <a:solidFill>
                      <a:schemeClr val="tx1"/>
                    </a:solidFill>
                  </a:rPr>
                  <a:t>Your Text Here</a:t>
                </a:r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946604" y="2383260"/>
                <a:ext cx="2613892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dirty="0" smtClean="0">
                    <a:solidFill>
                      <a:schemeClr val="tx1"/>
                    </a:solidFill>
                  </a:rPr>
                  <a:t>Your Text Here</a:t>
                </a:r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946604" y="5805264"/>
                <a:ext cx="2613892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dirty="0" smtClean="0">
                    <a:solidFill>
                      <a:schemeClr val="tx1"/>
                    </a:solidFill>
                  </a:rPr>
                  <a:t>Your Text Here</a:t>
                </a:r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946604" y="4664596"/>
                <a:ext cx="2613892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dirty="0" smtClean="0">
                    <a:solidFill>
                      <a:schemeClr val="tx1"/>
                    </a:solidFill>
                  </a:rPr>
                  <a:t>Your Text Here</a:t>
                </a:r>
                <a:endParaRPr lang="en-IN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946604" y="3523928"/>
                <a:ext cx="2613892" cy="432048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dirty="0" smtClean="0">
                    <a:solidFill>
                      <a:schemeClr val="tx1"/>
                    </a:solidFill>
                  </a:rPr>
                  <a:t>Your Text Here</a:t>
                </a:r>
                <a:endParaRPr lang="en-IN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18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21" y="1026168"/>
            <a:ext cx="7601785" cy="508192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9402" y="123549"/>
            <a:ext cx="11407076" cy="995915"/>
          </a:xfrm>
        </p:spPr>
        <p:txBody>
          <a:bodyPr>
            <a:normAutofit/>
          </a:bodyPr>
          <a:lstStyle/>
          <a:p>
            <a:r>
              <a:rPr lang="en-IN" dirty="0" smtClean="0"/>
              <a:t>Choose from 100s of categories in Object Store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6</a:t>
            </a:fld>
            <a:endParaRPr lang="en-IN" dirty="0"/>
          </a:p>
        </p:txBody>
      </p: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9402" y="3883173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Progress Meters</a:t>
            </a:r>
            <a:endParaRPr lang="en-IN" sz="2000" dirty="0"/>
          </a:p>
        </p:txBody>
      </p:sp>
      <p:sp>
        <p:nvSpPr>
          <p:cNvPr id="23" name="Right Arrow 22"/>
          <p:cNvSpPr/>
          <p:nvPr/>
        </p:nvSpPr>
        <p:spPr>
          <a:xfrm flipH="1">
            <a:off x="9874211" y="5373718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Download in 1 click</a:t>
            </a:r>
            <a:endParaRPr lang="en-IN" sz="2000" dirty="0"/>
          </a:p>
        </p:txBody>
      </p:sp>
      <p:sp>
        <p:nvSpPr>
          <p:cNvPr id="8" name="Right Brace 7"/>
          <p:cNvSpPr/>
          <p:nvPr/>
        </p:nvSpPr>
        <p:spPr>
          <a:xfrm>
            <a:off x="10021761" y="1413353"/>
            <a:ext cx="452416" cy="3952318"/>
          </a:xfrm>
          <a:prstGeom prst="rightBrace">
            <a:avLst>
              <a:gd name="adj1" fmla="val 76851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0647902" y="2239843"/>
            <a:ext cx="1285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Health and fitness related ppt objects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2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power of DrawingBoard’s Shapes Panel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7</a:t>
            </a:fld>
            <a:endParaRPr lang="en-IN" dirty="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490145" y="2172128"/>
            <a:ext cx="10889696" cy="3909840"/>
            <a:chOff x="415190" y="1236315"/>
            <a:chExt cx="13790720" cy="4951425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0" y="1236315"/>
              <a:ext cx="8052365" cy="4951425"/>
            </a:xfrm>
            <a:prstGeom prst="rect">
              <a:avLst/>
            </a:prstGeom>
          </p:spPr>
        </p:pic>
        <p:cxnSp>
          <p:nvCxnSpPr>
            <p:cNvPr id="112" name="Straight Arrow Connector 111"/>
            <p:cNvCxnSpPr/>
            <p:nvPr/>
          </p:nvCxnSpPr>
          <p:spPr>
            <a:xfrm flipV="1">
              <a:off x="6902476" y="24492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6902476" y="29064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6902476" y="3712027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5540111" y="4724400"/>
              <a:ext cx="3593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9137173" y="2220034"/>
              <a:ext cx="5068737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Smart Search Feature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137172" y="2656765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organized into category for meaningful classification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137172" y="3539811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displayed as icons with names and description 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137172" y="4488173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Drag and Drop action to insert the object into your slide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713" y="1112832"/>
            <a:ext cx="10076033" cy="103822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2" name="Group 121"/>
          <p:cNvGrpSpPr/>
          <p:nvPr/>
        </p:nvGrpSpPr>
        <p:grpSpPr>
          <a:xfrm>
            <a:off x="9755387" y="1260834"/>
            <a:ext cx="491739" cy="1322155"/>
            <a:chOff x="9169593" y="1057275"/>
            <a:chExt cx="491739" cy="1092690"/>
          </a:xfrm>
        </p:grpSpPr>
        <p:sp>
          <p:nvSpPr>
            <p:cNvPr id="123" name="Rectangle 122"/>
            <p:cNvSpPr/>
            <p:nvPr/>
          </p:nvSpPr>
          <p:spPr>
            <a:xfrm>
              <a:off x="9169593" y="1057275"/>
              <a:ext cx="491739" cy="6607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24" name="Down Arrow 123"/>
            <p:cNvSpPr/>
            <p:nvPr/>
          </p:nvSpPr>
          <p:spPr>
            <a:xfrm>
              <a:off x="9238128" y="1705388"/>
              <a:ext cx="354666" cy="444577"/>
            </a:xfrm>
            <a:prstGeom prst="down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11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69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10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11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12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13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14.xml><?xml version="1.0" encoding="utf-8"?>
<Control xmlns="http://schemas.microsoft.com/VisualStudio/2011/storyboarding/control">
  <Id Name="c7152378-1508-4312-9be5-0741447f3809" Revision="1" Category="WorkingProfessionalsIcons" StencilVersion="1.0"/>
</Control>
</file>

<file path=customXml/item15.xml><?xml version="1.0" encoding="utf-8"?>
<Control xmlns="http://schemas.microsoft.com/VisualStudio/2011/storyboarding/control">
  <Id Name="f35e3a05-1d13-42bc-9ea6-e7d174f4f89a" Revision="1" Category="HealthandFitness" StencilVersion="1.0"/>
</Control>
</file>

<file path=customXml/item16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17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18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19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2.xml><?xml version="1.0" encoding="utf-8"?>
<Control xmlns="http://schemas.microsoft.com/VisualStudio/2011/storyboarding/control">
  <Id Name="6aad757e-5fdb-4376-83da-a902a0a4f83c" Revision="1" Category="HealthandFitness" StencilVersion="1.0"/>
</Control>
</file>

<file path=customXml/item20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21.xml><?xml version="1.0" encoding="utf-8"?>
<Control xmlns="http://schemas.microsoft.com/VisualStudio/2011/storyboarding/control">
  <Id Name="01c0b24a-19e5-4cf9-b1cc-649e4dfefcea" Revision="1" Category="HealthandFitness" StencilVersion="1.0"/>
</Control>
</file>

<file path=customXml/item3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4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5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6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7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8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9.xml><?xml version="1.0" encoding="utf-8"?>
<Control xmlns="http://schemas.microsoft.com/VisualStudio/2011/storyboarding/control">
  <Id Name="37b62ff1-af70-48ce-81a3-452c4f1e1017" Revision="1" Category="HealthandFitness" StencilVersion="1.0"/>
</Control>
</file>

<file path=customXml/itemProps1.xml><?xml version="1.0" encoding="utf-8"?>
<ds:datastoreItem xmlns:ds="http://schemas.openxmlformats.org/officeDocument/2006/customXml" ds:itemID="{F70483F2-D116-41C6-9E8D-E37E6A897D26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6A4E4882-EB1D-4116-8DD7-552718F77D1F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7AAA24CB-6ADF-4CED-8FAA-067D0EE7AB0C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0F7C4F6A-5955-494A-B3F0-AB1C8D6C5F62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53D94C19-F86B-4876-9FCD-395B45F69309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C4A6F325-3F35-49DB-892A-851F97E27495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4C72B121-0C21-40DD-8AF6-C3CCDBB51E11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37802C89-AAC7-40B3-94E3-3E5F6F3E8EFF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1F16C813-3FA9-477B-94F7-E15CFE902A07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2CAC84CC-723B-484B-9FA3-517507CF1DC2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53B1B33F-FAAB-4ACC-9203-C24672F3AC0E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F21BF7F4-5403-4B31-B900-DFEE5BA0A709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E6E0ABA8-C93C-47EC-8915-F2E58B43AF4F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76879F79-38E8-40DF-AE70-D3DCC21F97FD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D882AAA9-95C5-4017-AADE-DA23777903FD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73B07BCF-3D38-4B9B-821A-EDD439A91024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314F92D3-D0AB-4850-9A80-1243E28D0846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030DF87E-3D23-45BF-9933-2DFD5599F7DF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E079971C-5535-4CAD-9741-308277AB4CCE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DC389A23-C44C-4F4C-A1C9-5B0BFE3F8E4A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52F14AA6-CFA8-4B83-A3DF-1C68064899F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185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Meiryo</vt:lpstr>
      <vt:lpstr>Arial</vt:lpstr>
      <vt:lpstr>Calibri</vt:lpstr>
      <vt:lpstr>Calibri Light</vt:lpstr>
      <vt:lpstr>HelvLight</vt:lpstr>
      <vt:lpstr>Office Theme</vt:lpstr>
      <vt:lpstr>PowerPoint Presentation</vt:lpstr>
      <vt:lpstr>Running Athlete </vt:lpstr>
      <vt:lpstr>Heart Care</vt:lpstr>
      <vt:lpstr>Body Weight </vt:lpstr>
      <vt:lpstr>Medical Prescription </vt:lpstr>
      <vt:lpstr>Choose from 100s of categories in Object Store</vt:lpstr>
      <vt:lpstr>The power of DrawingBoard’s Shapes Panel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Avadhesh Tewari</dc:creator>
  <cp:lastModifiedBy>Avadhesh Tewari</cp:lastModifiedBy>
  <cp:revision>12</cp:revision>
  <dcterms:created xsi:type="dcterms:W3CDTF">2019-11-25T16:45:10Z</dcterms:created>
  <dcterms:modified xsi:type="dcterms:W3CDTF">2019-11-30T06:11:27Z</dcterms:modified>
</cp:coreProperties>
</file>