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0"/>
  </p:sldMasterIdLst>
  <p:notesMasterIdLst>
    <p:notesMasterId r:id="rId57"/>
  </p:notesMasterIdLst>
  <p:sldIdLst>
    <p:sldId id="256" r:id="rId51"/>
    <p:sldId id="257" r:id="rId52"/>
    <p:sldId id="259" r:id="rId53"/>
    <p:sldId id="263" r:id="rId54"/>
    <p:sldId id="262" r:id="rId55"/>
    <p:sldId id="26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43" d="100"/>
          <a:sy n="43" d="100"/>
        </p:scale>
        <p:origin x="3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slideMaster" Target="slideMasters/slideMaster1.xml"/><Relationship Id="rId55" Type="http://schemas.openxmlformats.org/officeDocument/2006/relationships/slide" Target="slides/slide5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3.xml"/><Relationship Id="rId58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2.xml"/><Relationship Id="rId6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6.xml"/><Relationship Id="rId8" Type="http://schemas.openxmlformats.org/officeDocument/2006/relationships/customXml" Target="../customXml/item8.xml"/><Relationship Id="rId51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4429E-A4E5-4982-8146-6AB51A11816A}" type="datetimeFigureOut">
              <a:rPr lang="en-IN" smtClean="0"/>
              <a:t>30-11-2019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EF767-51FC-4474-AC72-2414C4D9D8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0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85059" y="1656506"/>
            <a:ext cx="8197521" cy="860527"/>
          </a:xfr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4000" dirty="0" smtClean="0">
                <a:solidFill>
                  <a:schemeClr val="bg1">
                    <a:lumMod val="95000"/>
                  </a:schemeClr>
                </a:solidFill>
                <a:latin typeface="HelvLight" pitchFamily="2" charset="0"/>
              </a:defRPr>
            </a:lvl1pPr>
          </a:lstStyle>
          <a:p>
            <a:pPr marL="0" lvl="0" algn="ctr"/>
            <a:r>
              <a:rPr lang="en-US" dirty="0" smtClean="0"/>
              <a:t>Your Main Title Goes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985059" y="2517033"/>
            <a:ext cx="8197521" cy="617537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HelvLight" pitchFamily="2" charset="0"/>
              </a:defRPr>
            </a:lvl1pPr>
          </a:lstStyle>
          <a:p>
            <a:pPr lvl="0"/>
            <a:r>
              <a:rPr lang="en-IN" dirty="0" smtClean="0"/>
              <a:t>Your Subtitle Goes Here</a:t>
            </a:r>
            <a:endParaRPr lang="en-IN" dirty="0"/>
          </a:p>
        </p:txBody>
      </p:sp>
      <p:cxnSp>
        <p:nvCxnSpPr>
          <p:cNvPr id="12" name="Straight Arrow Connector 11"/>
          <p:cNvCxnSpPr/>
          <p:nvPr userDrawn="1"/>
        </p:nvCxnSpPr>
        <p:spPr>
          <a:xfrm>
            <a:off x="0" y="1600549"/>
            <a:ext cx="12192000" cy="0"/>
          </a:xfrm>
          <a:prstGeom prst="straightConnector1">
            <a:avLst/>
          </a:prstGeom>
          <a:ln>
            <a:gradFill flip="none" rotWithShape="1">
              <a:gsLst>
                <a:gs pos="502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 userDrawn="1"/>
        </p:nvCxnSpPr>
        <p:spPr>
          <a:xfrm>
            <a:off x="0" y="3195887"/>
            <a:ext cx="12192000" cy="0"/>
          </a:xfrm>
          <a:prstGeom prst="straightConnector1">
            <a:avLst/>
          </a:prstGeom>
          <a:ln>
            <a:gradFill flip="none" rotWithShape="1">
              <a:gsLst>
                <a:gs pos="50200">
                  <a:schemeClr val="tx2">
                    <a:lumMod val="20000"/>
                    <a:lumOff val="8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0" scaled="1"/>
              <a:tileRect/>
            </a:gra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0" y="6273713"/>
            <a:ext cx="530398" cy="530398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HelvLight" pitchFamily="2" charset="0"/>
              </a:defRPr>
            </a:lvl1pPr>
          </a:lstStyle>
          <a:p>
            <a:fld id="{9833252B-0D10-4272-93A8-6AF4CB7FF40E}" type="datetime3">
              <a:rPr lang="en-IN" smtClean="0"/>
              <a:pPr/>
              <a:t>30 November 2019</a:t>
            </a:fld>
            <a:endParaRPr lang="en-IN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  <a:latin typeface="HelvLight" pitchFamily="2" charset="0"/>
              </a:defRPr>
            </a:lvl1pPr>
          </a:lstStyle>
          <a:p>
            <a:r>
              <a:rPr lang="en-IN" smtClean="0"/>
              <a:t>Copyright Next2Office.com</a:t>
            </a:r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HelvLight" pitchFamily="2" charset="0"/>
              </a:defRPr>
            </a:lvl1pPr>
          </a:lstStyle>
          <a:p>
            <a:fld id="{B98AEAD3-E111-43DE-97B3-3BF0CED96B9A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9018977" y="4188306"/>
            <a:ext cx="2631705" cy="2168044"/>
            <a:chOff x="4692494" y="1877936"/>
            <a:chExt cx="3853080" cy="3174233"/>
          </a:xfrm>
          <a:solidFill>
            <a:srgbClr val="FFFFFF">
              <a:alpha val="72941"/>
            </a:srgbClr>
          </a:solidFill>
        </p:grpSpPr>
        <p:grpSp>
          <p:nvGrpSpPr>
            <p:cNvPr id="25" name="Group 24"/>
            <p:cNvGrpSpPr/>
            <p:nvPr/>
          </p:nvGrpSpPr>
          <p:grpSpPr>
            <a:xfrm>
              <a:off x="5244858" y="1877936"/>
              <a:ext cx="3300716" cy="2389283"/>
              <a:chOff x="2203924" y="1676371"/>
              <a:chExt cx="1156877" cy="837429"/>
            </a:xfrm>
            <a:grpFill/>
          </p:grpSpPr>
          <p:sp>
            <p:nvSpPr>
              <p:cNvPr id="27" name="Freeform 26"/>
              <p:cNvSpPr>
                <a:spLocks noChangeAspect="1"/>
              </p:cNvSpPr>
              <p:nvPr/>
            </p:nvSpPr>
            <p:spPr bwMode="auto">
              <a:xfrm>
                <a:off x="2203924" y="1921853"/>
                <a:ext cx="383046" cy="3830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28" name="Freeform 27"/>
              <p:cNvSpPr>
                <a:spLocks noChangeAspect="1"/>
              </p:cNvSpPr>
              <p:nvPr/>
            </p:nvSpPr>
            <p:spPr bwMode="auto">
              <a:xfrm>
                <a:off x="2465113" y="2252175"/>
                <a:ext cx="261625" cy="261625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B05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29" name="Freeform 28"/>
              <p:cNvSpPr>
                <a:spLocks noChangeAspect="1"/>
              </p:cNvSpPr>
              <p:nvPr/>
            </p:nvSpPr>
            <p:spPr bwMode="auto">
              <a:xfrm>
                <a:off x="2600529" y="1919714"/>
                <a:ext cx="216219" cy="216219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0" name="Freeform 29"/>
              <p:cNvSpPr>
                <a:spLocks noChangeAspect="1"/>
              </p:cNvSpPr>
              <p:nvPr/>
            </p:nvSpPr>
            <p:spPr bwMode="auto">
              <a:xfrm>
                <a:off x="2239806" y="1738379"/>
                <a:ext cx="196563" cy="196563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 rot="4500000">
                <a:off x="2434198" y="1700416"/>
                <a:ext cx="261625" cy="261625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auto">
              <a:xfrm rot="1800000">
                <a:off x="2596865" y="2130341"/>
                <a:ext cx="147681" cy="147681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auto">
              <a:xfrm rot="4500000">
                <a:off x="2683674" y="1704988"/>
                <a:ext cx="237841" cy="237841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206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4" name="Freeform 33"/>
              <p:cNvSpPr>
                <a:spLocks noChangeAspect="1"/>
              </p:cNvSpPr>
              <p:nvPr/>
            </p:nvSpPr>
            <p:spPr bwMode="auto">
              <a:xfrm rot="3600000">
                <a:off x="2828379" y="1898940"/>
                <a:ext cx="178694" cy="17869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5" name="Freeform 34"/>
              <p:cNvSpPr>
                <a:spLocks noChangeAspect="1"/>
              </p:cNvSpPr>
              <p:nvPr/>
            </p:nvSpPr>
            <p:spPr bwMode="auto">
              <a:xfrm rot="3600000">
                <a:off x="2705577" y="2220692"/>
                <a:ext cx="156768" cy="15676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6" name="Freeform 35"/>
              <p:cNvSpPr>
                <a:spLocks noChangeAspect="1"/>
              </p:cNvSpPr>
              <p:nvPr/>
            </p:nvSpPr>
            <p:spPr bwMode="auto">
              <a:xfrm rot="3600000">
                <a:off x="2776786" y="2088258"/>
                <a:ext cx="156768" cy="15676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7" name="Freeform 36"/>
              <p:cNvSpPr>
                <a:spLocks noChangeAspect="1"/>
              </p:cNvSpPr>
              <p:nvPr/>
            </p:nvSpPr>
            <p:spPr bwMode="auto">
              <a:xfrm rot="3600000">
                <a:off x="2922089" y="2076503"/>
                <a:ext cx="107075" cy="107075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8" name="Freeform 37"/>
              <p:cNvSpPr>
                <a:spLocks noChangeAspect="1"/>
              </p:cNvSpPr>
              <p:nvPr/>
            </p:nvSpPr>
            <p:spPr bwMode="auto">
              <a:xfrm rot="3600000">
                <a:off x="2997265" y="2015917"/>
                <a:ext cx="88492" cy="88492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39" name="Freeform 38"/>
              <p:cNvSpPr>
                <a:spLocks noChangeAspect="1"/>
              </p:cNvSpPr>
              <p:nvPr/>
            </p:nvSpPr>
            <p:spPr bwMode="auto">
              <a:xfrm rot="2700000">
                <a:off x="3177309" y="1940409"/>
                <a:ext cx="73134" cy="7313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0" name="Freeform 39"/>
              <p:cNvSpPr>
                <a:spLocks noChangeAspect="1"/>
              </p:cNvSpPr>
              <p:nvPr/>
            </p:nvSpPr>
            <p:spPr bwMode="auto">
              <a:xfrm rot="2700000">
                <a:off x="3132721" y="1858553"/>
                <a:ext cx="73134" cy="7313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1" name="Freeform 40"/>
              <p:cNvSpPr>
                <a:spLocks noChangeAspect="1"/>
              </p:cNvSpPr>
              <p:nvPr/>
            </p:nvSpPr>
            <p:spPr bwMode="auto">
              <a:xfrm rot="2700000">
                <a:off x="3093457" y="1797993"/>
                <a:ext cx="73134" cy="7313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2" name="Freeform 41"/>
              <p:cNvSpPr>
                <a:spLocks noChangeAspect="1"/>
              </p:cNvSpPr>
              <p:nvPr/>
            </p:nvSpPr>
            <p:spPr bwMode="auto">
              <a:xfrm rot="2700000">
                <a:off x="3211028" y="1890275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3" name="Freeform 42"/>
              <p:cNvSpPr>
                <a:spLocks noChangeAspect="1"/>
              </p:cNvSpPr>
              <p:nvPr/>
            </p:nvSpPr>
            <p:spPr bwMode="auto">
              <a:xfrm rot="2700000">
                <a:off x="3240976" y="1978787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4" name="Freeform 43"/>
              <p:cNvSpPr>
                <a:spLocks noChangeAspect="1"/>
              </p:cNvSpPr>
              <p:nvPr/>
            </p:nvSpPr>
            <p:spPr bwMode="auto">
              <a:xfrm rot="2700000">
                <a:off x="3249628" y="1926213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5" name="Freeform 44"/>
              <p:cNvSpPr>
                <a:spLocks noChangeAspect="1"/>
              </p:cNvSpPr>
              <p:nvPr/>
            </p:nvSpPr>
            <p:spPr bwMode="auto">
              <a:xfrm rot="1800000">
                <a:off x="3167772" y="1808420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6" name="Freeform 45"/>
              <p:cNvSpPr>
                <a:spLocks noChangeAspect="1"/>
              </p:cNvSpPr>
              <p:nvPr/>
            </p:nvSpPr>
            <p:spPr bwMode="auto">
              <a:xfrm rot="1800000">
                <a:off x="3203221" y="1854517"/>
                <a:ext cx="41282" cy="41282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7" name="Freeform 46"/>
              <p:cNvSpPr>
                <a:spLocks noChangeAspect="1"/>
              </p:cNvSpPr>
              <p:nvPr/>
            </p:nvSpPr>
            <p:spPr bwMode="auto">
              <a:xfrm rot="19800000">
                <a:off x="3064086" y="1691151"/>
                <a:ext cx="91698" cy="9169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8" name="Freeform 47"/>
              <p:cNvSpPr>
                <a:spLocks noChangeAspect="1"/>
              </p:cNvSpPr>
              <p:nvPr/>
            </p:nvSpPr>
            <p:spPr bwMode="auto">
              <a:xfrm rot="19800000">
                <a:off x="3152569" y="1739704"/>
                <a:ext cx="75784" cy="7578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49" name="Freeform 48"/>
              <p:cNvSpPr>
                <a:spLocks noChangeAspect="1"/>
              </p:cNvSpPr>
              <p:nvPr/>
            </p:nvSpPr>
            <p:spPr bwMode="auto">
              <a:xfrm rot="19800000">
                <a:off x="3222553" y="1792385"/>
                <a:ext cx="56938" cy="5693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0" name="Freeform 49"/>
              <p:cNvSpPr>
                <a:spLocks noChangeAspect="1"/>
              </p:cNvSpPr>
              <p:nvPr/>
            </p:nvSpPr>
            <p:spPr bwMode="auto">
              <a:xfrm rot="19800000">
                <a:off x="3240522" y="1846291"/>
                <a:ext cx="56938" cy="5693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1" name="Freeform 50"/>
              <p:cNvSpPr>
                <a:spLocks noChangeAspect="1"/>
              </p:cNvSpPr>
              <p:nvPr/>
            </p:nvSpPr>
            <p:spPr bwMode="auto">
              <a:xfrm rot="19800000">
                <a:off x="3273682" y="1896754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2" name="Freeform 51"/>
              <p:cNvSpPr>
                <a:spLocks noChangeAspect="1"/>
              </p:cNvSpPr>
              <p:nvPr/>
            </p:nvSpPr>
            <p:spPr bwMode="auto">
              <a:xfrm rot="19800000">
                <a:off x="3279672" y="1816229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3" name="Freeform 52"/>
              <p:cNvSpPr>
                <a:spLocks noChangeAspect="1"/>
              </p:cNvSpPr>
              <p:nvPr/>
            </p:nvSpPr>
            <p:spPr bwMode="auto">
              <a:xfrm rot="19800000">
                <a:off x="3296310" y="1847508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 bwMode="auto">
              <a:xfrm rot="2700000">
                <a:off x="3300872" y="1900259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5" name="Freeform 54"/>
              <p:cNvSpPr>
                <a:spLocks noChangeAspect="1"/>
              </p:cNvSpPr>
              <p:nvPr/>
            </p:nvSpPr>
            <p:spPr bwMode="auto">
              <a:xfrm rot="2700000">
                <a:off x="3228333" y="1734550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6" name="Freeform 55"/>
              <p:cNvSpPr>
                <a:spLocks noChangeAspect="1"/>
              </p:cNvSpPr>
              <p:nvPr/>
            </p:nvSpPr>
            <p:spPr bwMode="auto">
              <a:xfrm rot="2700000">
                <a:off x="3274253" y="1761836"/>
                <a:ext cx="54946" cy="54946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7" name="Freeform 56"/>
              <p:cNvSpPr>
                <a:spLocks noChangeAspect="1"/>
              </p:cNvSpPr>
              <p:nvPr/>
            </p:nvSpPr>
            <p:spPr bwMode="auto">
              <a:xfrm rot="19800000">
                <a:off x="3315610" y="1814899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8" name="Freeform 57"/>
              <p:cNvSpPr>
                <a:spLocks noChangeAspect="1"/>
              </p:cNvSpPr>
              <p:nvPr/>
            </p:nvSpPr>
            <p:spPr bwMode="auto">
              <a:xfrm rot="19800000">
                <a:off x="3324262" y="1856826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59" name="Freeform 58"/>
              <p:cNvSpPr>
                <a:spLocks noChangeAspect="1"/>
              </p:cNvSpPr>
              <p:nvPr/>
            </p:nvSpPr>
            <p:spPr bwMode="auto">
              <a:xfrm rot="19800000">
                <a:off x="3331583" y="1789611"/>
                <a:ext cx="29218" cy="2921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0" name="Freeform 59"/>
              <p:cNvSpPr>
                <a:spLocks noChangeAspect="1"/>
              </p:cNvSpPr>
              <p:nvPr/>
            </p:nvSpPr>
            <p:spPr bwMode="auto">
              <a:xfrm rot="3600000">
                <a:off x="2912162" y="1796383"/>
                <a:ext cx="110955" cy="110955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1" name="Freeform 60"/>
              <p:cNvSpPr>
                <a:spLocks noChangeAspect="1"/>
              </p:cNvSpPr>
              <p:nvPr/>
            </p:nvSpPr>
            <p:spPr bwMode="auto">
              <a:xfrm rot="3600000">
                <a:off x="2994019" y="1887557"/>
                <a:ext cx="110955" cy="110955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2" name="Freeform 61"/>
              <p:cNvSpPr>
                <a:spLocks noChangeAspect="1"/>
              </p:cNvSpPr>
              <p:nvPr/>
            </p:nvSpPr>
            <p:spPr bwMode="auto">
              <a:xfrm rot="3600000">
                <a:off x="3086806" y="1972358"/>
                <a:ext cx="75784" cy="7578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auto">
              <a:xfrm rot="3600000">
                <a:off x="3018260" y="1768050"/>
                <a:ext cx="75784" cy="75784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auto">
              <a:xfrm rot="3600000">
                <a:off x="3042698" y="1852383"/>
                <a:ext cx="38889" cy="38889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 rot="3600000">
                <a:off x="3123941" y="1932295"/>
                <a:ext cx="42778" cy="42778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 rot="3600000">
                <a:off x="2905285" y="1676371"/>
                <a:ext cx="122053" cy="122053"/>
              </a:xfrm>
              <a:custGeom>
                <a:avLst/>
                <a:gdLst>
                  <a:gd name="connsiteX0" fmla="*/ 1288474 w 2576946"/>
                  <a:gd name="connsiteY0" fmla="*/ 577671 h 2576946"/>
                  <a:gd name="connsiteX1" fmla="*/ 577671 w 2576946"/>
                  <a:gd name="connsiteY1" fmla="*/ 1288474 h 2576946"/>
                  <a:gd name="connsiteX2" fmla="*/ 1288474 w 2576946"/>
                  <a:gd name="connsiteY2" fmla="*/ 1999277 h 2576946"/>
                  <a:gd name="connsiteX3" fmla="*/ 1999277 w 2576946"/>
                  <a:gd name="connsiteY3" fmla="*/ 1288474 h 2576946"/>
                  <a:gd name="connsiteX4" fmla="*/ 1288474 w 2576946"/>
                  <a:gd name="connsiteY4" fmla="*/ 577671 h 2576946"/>
                  <a:gd name="connsiteX5" fmla="*/ 1288474 w 2576946"/>
                  <a:gd name="connsiteY5" fmla="*/ 478516 h 2576946"/>
                  <a:gd name="connsiteX6" fmla="*/ 2098432 w 2576946"/>
                  <a:gd name="connsiteY6" fmla="*/ 1288474 h 2576946"/>
                  <a:gd name="connsiteX7" fmla="*/ 1288474 w 2576946"/>
                  <a:gd name="connsiteY7" fmla="*/ 2098432 h 2576946"/>
                  <a:gd name="connsiteX8" fmla="*/ 478516 w 2576946"/>
                  <a:gd name="connsiteY8" fmla="*/ 1288474 h 2576946"/>
                  <a:gd name="connsiteX9" fmla="*/ 1288474 w 2576946"/>
                  <a:gd name="connsiteY9" fmla="*/ 478516 h 2576946"/>
                  <a:gd name="connsiteX10" fmla="*/ 1076876 w 2576946"/>
                  <a:gd name="connsiteY10" fmla="*/ 117134 h 2576946"/>
                  <a:gd name="connsiteX11" fmla="*/ 1033987 w 2576946"/>
                  <a:gd name="connsiteY11" fmla="*/ 354558 h 2576946"/>
                  <a:gd name="connsiteX12" fmla="*/ 1000374 w 2576946"/>
                  <a:gd name="connsiteY12" fmla="*/ 363200 h 2576946"/>
                  <a:gd name="connsiteX13" fmla="*/ 826672 w 2576946"/>
                  <a:gd name="connsiteY13" fmla="*/ 436577 h 2576946"/>
                  <a:gd name="connsiteX14" fmla="*/ 807850 w 2576946"/>
                  <a:gd name="connsiteY14" fmla="*/ 448011 h 2576946"/>
                  <a:gd name="connsiteX15" fmla="*/ 609832 w 2576946"/>
                  <a:gd name="connsiteY15" fmla="*/ 310590 h 2576946"/>
                  <a:gd name="connsiteX16" fmla="*/ 310590 w 2576946"/>
                  <a:gd name="connsiteY16" fmla="*/ 609832 h 2576946"/>
                  <a:gd name="connsiteX17" fmla="*/ 448011 w 2576946"/>
                  <a:gd name="connsiteY17" fmla="*/ 807851 h 2576946"/>
                  <a:gd name="connsiteX18" fmla="*/ 436577 w 2576946"/>
                  <a:gd name="connsiteY18" fmla="*/ 826672 h 2576946"/>
                  <a:gd name="connsiteX19" fmla="*/ 363200 w 2576946"/>
                  <a:gd name="connsiteY19" fmla="*/ 1000374 h 2576946"/>
                  <a:gd name="connsiteX20" fmla="*/ 354558 w 2576946"/>
                  <a:gd name="connsiteY20" fmla="*/ 1033987 h 2576946"/>
                  <a:gd name="connsiteX21" fmla="*/ 117134 w 2576946"/>
                  <a:gd name="connsiteY21" fmla="*/ 1076876 h 2576946"/>
                  <a:gd name="connsiteX22" fmla="*/ 117134 w 2576946"/>
                  <a:gd name="connsiteY22" fmla="*/ 1500070 h 2576946"/>
                  <a:gd name="connsiteX23" fmla="*/ 354558 w 2576946"/>
                  <a:gd name="connsiteY23" fmla="*/ 1542960 h 2576946"/>
                  <a:gd name="connsiteX24" fmla="*/ 363200 w 2576946"/>
                  <a:gd name="connsiteY24" fmla="*/ 1576575 h 2576946"/>
                  <a:gd name="connsiteX25" fmla="*/ 436577 w 2576946"/>
                  <a:gd name="connsiteY25" fmla="*/ 1750276 h 2576946"/>
                  <a:gd name="connsiteX26" fmla="*/ 448010 w 2576946"/>
                  <a:gd name="connsiteY26" fmla="*/ 1769097 h 2576946"/>
                  <a:gd name="connsiteX27" fmla="*/ 310589 w 2576946"/>
                  <a:gd name="connsiteY27" fmla="*/ 1967113 h 2576946"/>
                  <a:gd name="connsiteX28" fmla="*/ 609831 w 2576946"/>
                  <a:gd name="connsiteY28" fmla="*/ 2266356 h 2576946"/>
                  <a:gd name="connsiteX29" fmla="*/ 807848 w 2576946"/>
                  <a:gd name="connsiteY29" fmla="*/ 2128935 h 2576946"/>
                  <a:gd name="connsiteX30" fmla="*/ 826672 w 2576946"/>
                  <a:gd name="connsiteY30" fmla="*/ 2140371 h 2576946"/>
                  <a:gd name="connsiteX31" fmla="*/ 1000374 w 2576946"/>
                  <a:gd name="connsiteY31" fmla="*/ 2213748 h 2576946"/>
                  <a:gd name="connsiteX32" fmla="*/ 1033986 w 2576946"/>
                  <a:gd name="connsiteY32" fmla="*/ 2222390 h 2576946"/>
                  <a:gd name="connsiteX33" fmla="*/ 1076875 w 2576946"/>
                  <a:gd name="connsiteY33" fmla="*/ 2459812 h 2576946"/>
                  <a:gd name="connsiteX34" fmla="*/ 1500069 w 2576946"/>
                  <a:gd name="connsiteY34" fmla="*/ 2459812 h 2576946"/>
                  <a:gd name="connsiteX35" fmla="*/ 1542958 w 2576946"/>
                  <a:gd name="connsiteY35" fmla="*/ 2222391 h 2576946"/>
                  <a:gd name="connsiteX36" fmla="*/ 1576575 w 2576946"/>
                  <a:gd name="connsiteY36" fmla="*/ 2213748 h 2576946"/>
                  <a:gd name="connsiteX37" fmla="*/ 1750276 w 2576946"/>
                  <a:gd name="connsiteY37" fmla="*/ 2140371 h 2576946"/>
                  <a:gd name="connsiteX38" fmla="*/ 1769098 w 2576946"/>
                  <a:gd name="connsiteY38" fmla="*/ 2128937 h 2576946"/>
                  <a:gd name="connsiteX39" fmla="*/ 1967112 w 2576946"/>
                  <a:gd name="connsiteY39" fmla="*/ 2266357 h 2576946"/>
                  <a:gd name="connsiteX40" fmla="*/ 2266355 w 2576946"/>
                  <a:gd name="connsiteY40" fmla="*/ 1967114 h 2576946"/>
                  <a:gd name="connsiteX41" fmla="*/ 2128936 w 2576946"/>
                  <a:gd name="connsiteY41" fmla="*/ 1769100 h 2576946"/>
                  <a:gd name="connsiteX42" fmla="*/ 2140371 w 2576946"/>
                  <a:gd name="connsiteY42" fmla="*/ 1750276 h 2576946"/>
                  <a:gd name="connsiteX43" fmla="*/ 2213748 w 2576946"/>
                  <a:gd name="connsiteY43" fmla="*/ 1576575 h 2576946"/>
                  <a:gd name="connsiteX44" fmla="*/ 2222390 w 2576946"/>
                  <a:gd name="connsiteY44" fmla="*/ 1542960 h 2576946"/>
                  <a:gd name="connsiteX45" fmla="*/ 2459812 w 2576946"/>
                  <a:gd name="connsiteY45" fmla="*/ 1500070 h 2576946"/>
                  <a:gd name="connsiteX46" fmla="*/ 2459812 w 2576946"/>
                  <a:gd name="connsiteY46" fmla="*/ 1076877 h 2576946"/>
                  <a:gd name="connsiteX47" fmla="*/ 2222390 w 2576946"/>
                  <a:gd name="connsiteY47" fmla="*/ 1033989 h 2576946"/>
                  <a:gd name="connsiteX48" fmla="*/ 2213748 w 2576946"/>
                  <a:gd name="connsiteY48" fmla="*/ 1000374 h 2576946"/>
                  <a:gd name="connsiteX49" fmla="*/ 2140371 w 2576946"/>
                  <a:gd name="connsiteY49" fmla="*/ 826672 h 2576946"/>
                  <a:gd name="connsiteX50" fmla="*/ 2128936 w 2576946"/>
                  <a:gd name="connsiteY50" fmla="*/ 807849 h 2576946"/>
                  <a:gd name="connsiteX51" fmla="*/ 2266356 w 2576946"/>
                  <a:gd name="connsiteY51" fmla="*/ 609833 h 2576946"/>
                  <a:gd name="connsiteX52" fmla="*/ 1967113 w 2576946"/>
                  <a:gd name="connsiteY52" fmla="*/ 310590 h 2576946"/>
                  <a:gd name="connsiteX53" fmla="*/ 1769098 w 2576946"/>
                  <a:gd name="connsiteY53" fmla="*/ 448011 h 2576946"/>
                  <a:gd name="connsiteX54" fmla="*/ 1750276 w 2576946"/>
                  <a:gd name="connsiteY54" fmla="*/ 436577 h 2576946"/>
                  <a:gd name="connsiteX55" fmla="*/ 1576575 w 2576946"/>
                  <a:gd name="connsiteY55" fmla="*/ 363200 h 2576946"/>
                  <a:gd name="connsiteX56" fmla="*/ 1542960 w 2576946"/>
                  <a:gd name="connsiteY56" fmla="*/ 354558 h 2576946"/>
                  <a:gd name="connsiteX57" fmla="*/ 1500070 w 2576946"/>
                  <a:gd name="connsiteY57" fmla="*/ 117134 h 2576946"/>
                  <a:gd name="connsiteX58" fmla="*/ 1055716 w 2576946"/>
                  <a:gd name="connsiteY58" fmla="*/ 0 h 2576946"/>
                  <a:gd name="connsiteX59" fmla="*/ 1521229 w 2576946"/>
                  <a:gd name="connsiteY59" fmla="*/ 0 h 2576946"/>
                  <a:gd name="connsiteX60" fmla="*/ 1568408 w 2576946"/>
                  <a:gd name="connsiteY60" fmla="*/ 261166 h 2576946"/>
                  <a:gd name="connsiteX61" fmla="*/ 1605385 w 2576946"/>
                  <a:gd name="connsiteY61" fmla="*/ 270673 h 2576946"/>
                  <a:gd name="connsiteX62" fmla="*/ 1796456 w 2576946"/>
                  <a:gd name="connsiteY62" fmla="*/ 351387 h 2576946"/>
                  <a:gd name="connsiteX63" fmla="*/ 1817160 w 2576946"/>
                  <a:gd name="connsiteY63" fmla="*/ 363965 h 2576946"/>
                  <a:gd name="connsiteX64" fmla="*/ 2034977 w 2576946"/>
                  <a:gd name="connsiteY64" fmla="*/ 212802 h 2576946"/>
                  <a:gd name="connsiteX65" fmla="*/ 2364144 w 2576946"/>
                  <a:gd name="connsiteY65" fmla="*/ 541969 h 2576946"/>
                  <a:gd name="connsiteX66" fmla="*/ 2212982 w 2576946"/>
                  <a:gd name="connsiteY66" fmla="*/ 759786 h 2576946"/>
                  <a:gd name="connsiteX67" fmla="*/ 2225561 w 2576946"/>
                  <a:gd name="connsiteY67" fmla="*/ 780492 h 2576946"/>
                  <a:gd name="connsiteX68" fmla="*/ 2306275 w 2576946"/>
                  <a:gd name="connsiteY68" fmla="*/ 971564 h 2576946"/>
                  <a:gd name="connsiteX69" fmla="*/ 2315782 w 2576946"/>
                  <a:gd name="connsiteY69" fmla="*/ 1008540 h 2576946"/>
                  <a:gd name="connsiteX70" fmla="*/ 2576946 w 2576946"/>
                  <a:gd name="connsiteY70" fmla="*/ 1055717 h 2576946"/>
                  <a:gd name="connsiteX71" fmla="*/ 2576946 w 2576946"/>
                  <a:gd name="connsiteY71" fmla="*/ 1521230 h 2576946"/>
                  <a:gd name="connsiteX72" fmla="*/ 2315782 w 2576946"/>
                  <a:gd name="connsiteY72" fmla="*/ 1568408 h 2576946"/>
                  <a:gd name="connsiteX73" fmla="*/ 2306275 w 2576946"/>
                  <a:gd name="connsiteY73" fmla="*/ 1605385 h 2576946"/>
                  <a:gd name="connsiteX74" fmla="*/ 2225561 w 2576946"/>
                  <a:gd name="connsiteY74" fmla="*/ 1796456 h 2576946"/>
                  <a:gd name="connsiteX75" fmla="*/ 2212982 w 2576946"/>
                  <a:gd name="connsiteY75" fmla="*/ 1817163 h 2576946"/>
                  <a:gd name="connsiteX76" fmla="*/ 2364143 w 2576946"/>
                  <a:gd name="connsiteY76" fmla="*/ 2034978 h 2576946"/>
                  <a:gd name="connsiteX77" fmla="*/ 2034976 w 2576946"/>
                  <a:gd name="connsiteY77" fmla="*/ 2364145 h 2576946"/>
                  <a:gd name="connsiteX78" fmla="*/ 1817160 w 2576946"/>
                  <a:gd name="connsiteY78" fmla="*/ 2212983 h 2576946"/>
                  <a:gd name="connsiteX79" fmla="*/ 1796456 w 2576946"/>
                  <a:gd name="connsiteY79" fmla="*/ 2225561 h 2576946"/>
                  <a:gd name="connsiteX80" fmla="*/ 1605385 w 2576946"/>
                  <a:gd name="connsiteY80" fmla="*/ 2306275 h 2576946"/>
                  <a:gd name="connsiteX81" fmla="*/ 1568406 w 2576946"/>
                  <a:gd name="connsiteY81" fmla="*/ 2315783 h 2576946"/>
                  <a:gd name="connsiteX82" fmla="*/ 1521228 w 2576946"/>
                  <a:gd name="connsiteY82" fmla="*/ 2576946 h 2576946"/>
                  <a:gd name="connsiteX83" fmla="*/ 1055715 w 2576946"/>
                  <a:gd name="connsiteY83" fmla="*/ 2576946 h 2576946"/>
                  <a:gd name="connsiteX84" fmla="*/ 1008537 w 2576946"/>
                  <a:gd name="connsiteY84" fmla="*/ 2315782 h 2576946"/>
                  <a:gd name="connsiteX85" fmla="*/ 971564 w 2576946"/>
                  <a:gd name="connsiteY85" fmla="*/ 2306275 h 2576946"/>
                  <a:gd name="connsiteX86" fmla="*/ 780492 w 2576946"/>
                  <a:gd name="connsiteY86" fmla="*/ 2225561 h 2576946"/>
                  <a:gd name="connsiteX87" fmla="*/ 759785 w 2576946"/>
                  <a:gd name="connsiteY87" fmla="*/ 2212981 h 2576946"/>
                  <a:gd name="connsiteX88" fmla="*/ 541967 w 2576946"/>
                  <a:gd name="connsiteY88" fmla="*/ 2364144 h 2576946"/>
                  <a:gd name="connsiteX89" fmla="*/ 212800 w 2576946"/>
                  <a:gd name="connsiteY89" fmla="*/ 2034977 h 2576946"/>
                  <a:gd name="connsiteX90" fmla="*/ 363964 w 2576946"/>
                  <a:gd name="connsiteY90" fmla="*/ 1817159 h 2576946"/>
                  <a:gd name="connsiteX91" fmla="*/ 351387 w 2576946"/>
                  <a:gd name="connsiteY91" fmla="*/ 1796456 h 2576946"/>
                  <a:gd name="connsiteX92" fmla="*/ 270673 w 2576946"/>
                  <a:gd name="connsiteY92" fmla="*/ 1605385 h 2576946"/>
                  <a:gd name="connsiteX93" fmla="*/ 261166 w 2576946"/>
                  <a:gd name="connsiteY93" fmla="*/ 1568408 h 2576946"/>
                  <a:gd name="connsiteX94" fmla="*/ 0 w 2576946"/>
                  <a:gd name="connsiteY94" fmla="*/ 1521229 h 2576946"/>
                  <a:gd name="connsiteX95" fmla="*/ 0 w 2576946"/>
                  <a:gd name="connsiteY95" fmla="*/ 1055716 h 2576946"/>
                  <a:gd name="connsiteX96" fmla="*/ 261166 w 2576946"/>
                  <a:gd name="connsiteY96" fmla="*/ 1008538 h 2576946"/>
                  <a:gd name="connsiteX97" fmla="*/ 270673 w 2576946"/>
                  <a:gd name="connsiteY97" fmla="*/ 971564 h 2576946"/>
                  <a:gd name="connsiteX98" fmla="*/ 351387 w 2576946"/>
                  <a:gd name="connsiteY98" fmla="*/ 780492 h 2576946"/>
                  <a:gd name="connsiteX99" fmla="*/ 363965 w 2576946"/>
                  <a:gd name="connsiteY99" fmla="*/ 759788 h 2576946"/>
                  <a:gd name="connsiteX100" fmla="*/ 212801 w 2576946"/>
                  <a:gd name="connsiteY100" fmla="*/ 541968 h 2576946"/>
                  <a:gd name="connsiteX101" fmla="*/ 541968 w 2576946"/>
                  <a:gd name="connsiteY101" fmla="*/ 212801 h 2576946"/>
                  <a:gd name="connsiteX102" fmla="*/ 759787 w 2576946"/>
                  <a:gd name="connsiteY102" fmla="*/ 363965 h 2576946"/>
                  <a:gd name="connsiteX103" fmla="*/ 780492 w 2576946"/>
                  <a:gd name="connsiteY103" fmla="*/ 351387 h 2576946"/>
                  <a:gd name="connsiteX104" fmla="*/ 971564 w 2576946"/>
                  <a:gd name="connsiteY104" fmla="*/ 270673 h 2576946"/>
                  <a:gd name="connsiteX105" fmla="*/ 1008538 w 2576946"/>
                  <a:gd name="connsiteY105" fmla="*/ 261166 h 2576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576946" h="2576946">
                    <a:moveTo>
                      <a:pt x="1288474" y="577671"/>
                    </a:moveTo>
                    <a:cubicBezTo>
                      <a:pt x="895908" y="577671"/>
                      <a:pt x="577671" y="895908"/>
                      <a:pt x="577671" y="1288474"/>
                    </a:cubicBezTo>
                    <a:cubicBezTo>
                      <a:pt x="577671" y="1681040"/>
                      <a:pt x="895908" y="1999277"/>
                      <a:pt x="1288474" y="1999277"/>
                    </a:cubicBezTo>
                    <a:cubicBezTo>
                      <a:pt x="1681040" y="1999277"/>
                      <a:pt x="1999277" y="1681040"/>
                      <a:pt x="1999277" y="1288474"/>
                    </a:cubicBezTo>
                    <a:cubicBezTo>
                      <a:pt x="1999277" y="895908"/>
                      <a:pt x="1681040" y="577671"/>
                      <a:pt x="1288474" y="577671"/>
                    </a:cubicBezTo>
                    <a:close/>
                    <a:moveTo>
                      <a:pt x="1288474" y="478516"/>
                    </a:moveTo>
                    <a:cubicBezTo>
                      <a:pt x="1735801" y="478516"/>
                      <a:pt x="2098432" y="841147"/>
                      <a:pt x="2098432" y="1288474"/>
                    </a:cubicBezTo>
                    <a:cubicBezTo>
                      <a:pt x="2098432" y="1735801"/>
                      <a:pt x="1735801" y="2098432"/>
                      <a:pt x="1288474" y="2098432"/>
                    </a:cubicBezTo>
                    <a:cubicBezTo>
                      <a:pt x="841147" y="2098432"/>
                      <a:pt x="478516" y="1735801"/>
                      <a:pt x="478516" y="1288474"/>
                    </a:cubicBezTo>
                    <a:cubicBezTo>
                      <a:pt x="478516" y="841147"/>
                      <a:pt x="841147" y="478516"/>
                      <a:pt x="1288474" y="478516"/>
                    </a:cubicBezTo>
                    <a:close/>
                    <a:moveTo>
                      <a:pt x="1076876" y="117134"/>
                    </a:moveTo>
                    <a:lnTo>
                      <a:pt x="1033987" y="354558"/>
                    </a:lnTo>
                    <a:lnTo>
                      <a:pt x="1000374" y="363200"/>
                    </a:lnTo>
                    <a:cubicBezTo>
                      <a:pt x="939700" y="382072"/>
                      <a:pt x="881583" y="406748"/>
                      <a:pt x="826672" y="436577"/>
                    </a:cubicBezTo>
                    <a:lnTo>
                      <a:pt x="807850" y="448011"/>
                    </a:lnTo>
                    <a:lnTo>
                      <a:pt x="609832" y="310590"/>
                    </a:lnTo>
                    <a:lnTo>
                      <a:pt x="310590" y="609832"/>
                    </a:lnTo>
                    <a:lnTo>
                      <a:pt x="448011" y="807851"/>
                    </a:lnTo>
                    <a:lnTo>
                      <a:pt x="436577" y="826672"/>
                    </a:lnTo>
                    <a:cubicBezTo>
                      <a:pt x="406748" y="881583"/>
                      <a:pt x="382072" y="939701"/>
                      <a:pt x="363200" y="1000374"/>
                    </a:cubicBezTo>
                    <a:lnTo>
                      <a:pt x="354558" y="1033987"/>
                    </a:lnTo>
                    <a:lnTo>
                      <a:pt x="117134" y="1076876"/>
                    </a:lnTo>
                    <a:lnTo>
                      <a:pt x="117134" y="1500070"/>
                    </a:lnTo>
                    <a:lnTo>
                      <a:pt x="354558" y="1542960"/>
                    </a:lnTo>
                    <a:lnTo>
                      <a:pt x="363200" y="1576575"/>
                    </a:lnTo>
                    <a:cubicBezTo>
                      <a:pt x="382072" y="1637249"/>
                      <a:pt x="406748" y="1695366"/>
                      <a:pt x="436577" y="1750276"/>
                    </a:cubicBezTo>
                    <a:lnTo>
                      <a:pt x="448010" y="1769097"/>
                    </a:lnTo>
                    <a:lnTo>
                      <a:pt x="310589" y="1967113"/>
                    </a:lnTo>
                    <a:lnTo>
                      <a:pt x="609831" y="2266356"/>
                    </a:lnTo>
                    <a:lnTo>
                      <a:pt x="807848" y="2128935"/>
                    </a:lnTo>
                    <a:lnTo>
                      <a:pt x="826672" y="2140371"/>
                    </a:lnTo>
                    <a:cubicBezTo>
                      <a:pt x="881583" y="2170201"/>
                      <a:pt x="939700" y="2194876"/>
                      <a:pt x="1000374" y="2213748"/>
                    </a:cubicBezTo>
                    <a:lnTo>
                      <a:pt x="1033986" y="2222390"/>
                    </a:lnTo>
                    <a:lnTo>
                      <a:pt x="1076875" y="2459812"/>
                    </a:lnTo>
                    <a:lnTo>
                      <a:pt x="1500069" y="2459812"/>
                    </a:lnTo>
                    <a:lnTo>
                      <a:pt x="1542958" y="2222391"/>
                    </a:lnTo>
                    <a:lnTo>
                      <a:pt x="1576575" y="2213748"/>
                    </a:lnTo>
                    <a:cubicBezTo>
                      <a:pt x="1637249" y="2194876"/>
                      <a:pt x="1695365" y="2170201"/>
                      <a:pt x="1750276" y="2140371"/>
                    </a:cubicBezTo>
                    <a:lnTo>
                      <a:pt x="1769098" y="2128937"/>
                    </a:lnTo>
                    <a:lnTo>
                      <a:pt x="1967112" y="2266357"/>
                    </a:lnTo>
                    <a:lnTo>
                      <a:pt x="2266355" y="1967114"/>
                    </a:lnTo>
                    <a:lnTo>
                      <a:pt x="2128936" y="1769100"/>
                    </a:lnTo>
                    <a:lnTo>
                      <a:pt x="2140371" y="1750276"/>
                    </a:lnTo>
                    <a:cubicBezTo>
                      <a:pt x="2170201" y="1695366"/>
                      <a:pt x="2194876" y="1637249"/>
                      <a:pt x="2213748" y="1576575"/>
                    </a:cubicBezTo>
                    <a:lnTo>
                      <a:pt x="2222390" y="1542960"/>
                    </a:lnTo>
                    <a:lnTo>
                      <a:pt x="2459812" y="1500070"/>
                    </a:lnTo>
                    <a:lnTo>
                      <a:pt x="2459812" y="1076877"/>
                    </a:lnTo>
                    <a:lnTo>
                      <a:pt x="2222390" y="1033989"/>
                    </a:lnTo>
                    <a:lnTo>
                      <a:pt x="2213748" y="1000374"/>
                    </a:lnTo>
                    <a:cubicBezTo>
                      <a:pt x="2194876" y="939701"/>
                      <a:pt x="2170201" y="881583"/>
                      <a:pt x="2140371" y="826672"/>
                    </a:cubicBezTo>
                    <a:lnTo>
                      <a:pt x="2128936" y="807849"/>
                    </a:lnTo>
                    <a:lnTo>
                      <a:pt x="2266356" y="609833"/>
                    </a:lnTo>
                    <a:lnTo>
                      <a:pt x="1967113" y="310590"/>
                    </a:lnTo>
                    <a:lnTo>
                      <a:pt x="1769098" y="448011"/>
                    </a:lnTo>
                    <a:lnTo>
                      <a:pt x="1750276" y="436577"/>
                    </a:lnTo>
                    <a:cubicBezTo>
                      <a:pt x="1695365" y="406748"/>
                      <a:pt x="1637249" y="382072"/>
                      <a:pt x="1576575" y="363200"/>
                    </a:cubicBezTo>
                    <a:lnTo>
                      <a:pt x="1542960" y="354558"/>
                    </a:lnTo>
                    <a:lnTo>
                      <a:pt x="1500070" y="117134"/>
                    </a:lnTo>
                    <a:close/>
                    <a:moveTo>
                      <a:pt x="1055716" y="0"/>
                    </a:moveTo>
                    <a:lnTo>
                      <a:pt x="1521229" y="0"/>
                    </a:lnTo>
                    <a:lnTo>
                      <a:pt x="1568408" y="261166"/>
                    </a:lnTo>
                    <a:lnTo>
                      <a:pt x="1605385" y="270673"/>
                    </a:lnTo>
                    <a:cubicBezTo>
                      <a:pt x="1672126" y="291432"/>
                      <a:pt x="1736054" y="318575"/>
                      <a:pt x="1796456" y="351387"/>
                    </a:cubicBezTo>
                    <a:lnTo>
                      <a:pt x="1817160" y="363965"/>
                    </a:lnTo>
                    <a:lnTo>
                      <a:pt x="2034977" y="212802"/>
                    </a:lnTo>
                    <a:lnTo>
                      <a:pt x="2364144" y="541969"/>
                    </a:lnTo>
                    <a:lnTo>
                      <a:pt x="2212982" y="759786"/>
                    </a:lnTo>
                    <a:lnTo>
                      <a:pt x="2225561" y="780492"/>
                    </a:lnTo>
                    <a:cubicBezTo>
                      <a:pt x="2258374" y="840894"/>
                      <a:pt x="2285516" y="904823"/>
                      <a:pt x="2306275" y="971564"/>
                    </a:cubicBezTo>
                    <a:lnTo>
                      <a:pt x="2315782" y="1008540"/>
                    </a:lnTo>
                    <a:lnTo>
                      <a:pt x="2576946" y="1055717"/>
                    </a:lnTo>
                    <a:lnTo>
                      <a:pt x="2576946" y="1521230"/>
                    </a:lnTo>
                    <a:lnTo>
                      <a:pt x="2315782" y="1568408"/>
                    </a:lnTo>
                    <a:lnTo>
                      <a:pt x="2306275" y="1605385"/>
                    </a:lnTo>
                    <a:cubicBezTo>
                      <a:pt x="2285516" y="1672126"/>
                      <a:pt x="2258374" y="1736055"/>
                      <a:pt x="2225561" y="1796456"/>
                    </a:cubicBezTo>
                    <a:lnTo>
                      <a:pt x="2212982" y="1817163"/>
                    </a:lnTo>
                    <a:lnTo>
                      <a:pt x="2364143" y="2034978"/>
                    </a:lnTo>
                    <a:lnTo>
                      <a:pt x="2034976" y="2364145"/>
                    </a:lnTo>
                    <a:lnTo>
                      <a:pt x="1817160" y="2212983"/>
                    </a:lnTo>
                    <a:lnTo>
                      <a:pt x="1796456" y="2225561"/>
                    </a:lnTo>
                    <a:cubicBezTo>
                      <a:pt x="1736054" y="2258374"/>
                      <a:pt x="1672126" y="2285516"/>
                      <a:pt x="1605385" y="2306275"/>
                    </a:cubicBezTo>
                    <a:lnTo>
                      <a:pt x="1568406" y="2315783"/>
                    </a:lnTo>
                    <a:lnTo>
                      <a:pt x="1521228" y="2576946"/>
                    </a:lnTo>
                    <a:lnTo>
                      <a:pt x="1055715" y="2576946"/>
                    </a:lnTo>
                    <a:lnTo>
                      <a:pt x="1008537" y="2315782"/>
                    </a:lnTo>
                    <a:lnTo>
                      <a:pt x="971564" y="2306275"/>
                    </a:lnTo>
                    <a:cubicBezTo>
                      <a:pt x="904822" y="2285516"/>
                      <a:pt x="840894" y="2258374"/>
                      <a:pt x="780492" y="2225561"/>
                    </a:cubicBezTo>
                    <a:lnTo>
                      <a:pt x="759785" y="2212981"/>
                    </a:lnTo>
                    <a:lnTo>
                      <a:pt x="541967" y="2364144"/>
                    </a:lnTo>
                    <a:lnTo>
                      <a:pt x="212800" y="2034977"/>
                    </a:lnTo>
                    <a:lnTo>
                      <a:pt x="363964" y="1817159"/>
                    </a:lnTo>
                    <a:lnTo>
                      <a:pt x="351387" y="1796456"/>
                    </a:lnTo>
                    <a:cubicBezTo>
                      <a:pt x="318575" y="1736055"/>
                      <a:pt x="291432" y="1672126"/>
                      <a:pt x="270673" y="1605385"/>
                    </a:cubicBezTo>
                    <a:lnTo>
                      <a:pt x="261166" y="1568408"/>
                    </a:lnTo>
                    <a:lnTo>
                      <a:pt x="0" y="1521229"/>
                    </a:lnTo>
                    <a:lnTo>
                      <a:pt x="0" y="1055716"/>
                    </a:lnTo>
                    <a:lnTo>
                      <a:pt x="261166" y="1008538"/>
                    </a:lnTo>
                    <a:lnTo>
                      <a:pt x="270673" y="971564"/>
                    </a:lnTo>
                    <a:cubicBezTo>
                      <a:pt x="291432" y="904823"/>
                      <a:pt x="318575" y="840894"/>
                      <a:pt x="351387" y="780492"/>
                    </a:cubicBezTo>
                    <a:lnTo>
                      <a:pt x="363965" y="759788"/>
                    </a:lnTo>
                    <a:lnTo>
                      <a:pt x="212801" y="541968"/>
                    </a:lnTo>
                    <a:lnTo>
                      <a:pt x="541968" y="212801"/>
                    </a:lnTo>
                    <a:lnTo>
                      <a:pt x="759787" y="363965"/>
                    </a:lnTo>
                    <a:lnTo>
                      <a:pt x="780492" y="351387"/>
                    </a:lnTo>
                    <a:cubicBezTo>
                      <a:pt x="840894" y="318575"/>
                      <a:pt x="904822" y="291432"/>
                      <a:pt x="971564" y="270673"/>
                    </a:cubicBezTo>
                    <a:lnTo>
                      <a:pt x="1008538" y="261166"/>
                    </a:ln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Light" pitchFamily="2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4692494" y="2383003"/>
              <a:ext cx="2211424" cy="2669166"/>
            </a:xfrm>
            <a:custGeom>
              <a:avLst/>
              <a:gdLst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401551 w 2211424"/>
                <a:gd name="connsiteY28" fmla="*/ 1981574 h 2669166"/>
                <a:gd name="connsiteX29" fmla="*/ 239816 w 2211424"/>
                <a:gd name="connsiteY29" fmla="*/ 1981575 h 2669166"/>
                <a:gd name="connsiteX30" fmla="*/ 289445 w 2211424"/>
                <a:gd name="connsiteY30" fmla="*/ 1783052 h 2669166"/>
                <a:gd name="connsiteX31" fmla="*/ 74031 w 2211424"/>
                <a:gd name="connsiteY31" fmla="*/ 1756113 h 2669166"/>
                <a:gd name="connsiteX32" fmla="*/ 67922 w 2211424"/>
                <a:gd name="connsiteY32" fmla="*/ 1752637 h 2669166"/>
                <a:gd name="connsiteX33" fmla="*/ 67859 w 2211424"/>
                <a:gd name="connsiteY33" fmla="*/ 1752686 h 2669166"/>
                <a:gd name="connsiteX34" fmla="*/ 43957 w 2211424"/>
                <a:gd name="connsiteY34" fmla="*/ 1749540 h 2669166"/>
                <a:gd name="connsiteX35" fmla="*/ 22748 w 2211424"/>
                <a:gd name="connsiteY35" fmla="*/ 1749540 h 2669166"/>
                <a:gd name="connsiteX36" fmla="*/ 24934 w 2211424"/>
                <a:gd name="connsiteY36" fmla="*/ 1744661 h 2669166"/>
                <a:gd name="connsiteX37" fmla="*/ 1844 w 2211424"/>
                <a:gd name="connsiteY37" fmla="*/ 1714572 h 2669166"/>
                <a:gd name="connsiteX38" fmla="*/ 7230 w 2211424"/>
                <a:gd name="connsiteY38" fmla="*/ 1673670 h 2669166"/>
                <a:gd name="connsiteX39" fmla="*/ 228312 w 2211424"/>
                <a:gd name="connsiteY39" fmla="*/ 1290743 h 2669166"/>
                <a:gd name="connsiteX40" fmla="*/ 277646 w 2211424"/>
                <a:gd name="connsiteY40" fmla="*/ 1180634 h 2669166"/>
                <a:gd name="connsiteX41" fmla="*/ 277647 w 2211424"/>
                <a:gd name="connsiteY41" fmla="*/ 799640 h 2669166"/>
                <a:gd name="connsiteX42" fmla="*/ 593403 w 2211424"/>
                <a:gd name="connsiteY42" fmla="*/ 3734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401551 w 2211424"/>
                <a:gd name="connsiteY28" fmla="*/ 1981574 h 2669166"/>
                <a:gd name="connsiteX29" fmla="*/ 239816 w 2211424"/>
                <a:gd name="connsiteY29" fmla="*/ 1981575 h 2669166"/>
                <a:gd name="connsiteX30" fmla="*/ 289445 w 2211424"/>
                <a:gd name="connsiteY30" fmla="*/ 1783052 h 2669166"/>
                <a:gd name="connsiteX31" fmla="*/ 74031 w 2211424"/>
                <a:gd name="connsiteY31" fmla="*/ 1756113 h 2669166"/>
                <a:gd name="connsiteX32" fmla="*/ 67922 w 2211424"/>
                <a:gd name="connsiteY32" fmla="*/ 1752637 h 2669166"/>
                <a:gd name="connsiteX33" fmla="*/ 67859 w 2211424"/>
                <a:gd name="connsiteY33" fmla="*/ 1752686 h 2669166"/>
                <a:gd name="connsiteX34" fmla="*/ 43957 w 2211424"/>
                <a:gd name="connsiteY34" fmla="*/ 1749540 h 2669166"/>
                <a:gd name="connsiteX35" fmla="*/ 22748 w 2211424"/>
                <a:gd name="connsiteY35" fmla="*/ 1749540 h 2669166"/>
                <a:gd name="connsiteX36" fmla="*/ 24934 w 2211424"/>
                <a:gd name="connsiteY36" fmla="*/ 1744661 h 2669166"/>
                <a:gd name="connsiteX37" fmla="*/ 1844 w 2211424"/>
                <a:gd name="connsiteY37" fmla="*/ 1714572 h 2669166"/>
                <a:gd name="connsiteX38" fmla="*/ 7230 w 2211424"/>
                <a:gd name="connsiteY38" fmla="*/ 1673670 h 2669166"/>
                <a:gd name="connsiteX39" fmla="*/ 228312 w 2211424"/>
                <a:gd name="connsiteY39" fmla="*/ 1290743 h 2669166"/>
                <a:gd name="connsiteX40" fmla="*/ 277646 w 2211424"/>
                <a:gd name="connsiteY40" fmla="*/ 1180634 h 2669166"/>
                <a:gd name="connsiteX41" fmla="*/ 277647 w 2211424"/>
                <a:gd name="connsiteY41" fmla="*/ 799640 h 2669166"/>
                <a:gd name="connsiteX42" fmla="*/ 593403 w 2211424"/>
                <a:gd name="connsiteY42" fmla="*/ 37340 h 2669166"/>
                <a:gd name="connsiteX43" fmla="*/ 638660 w 2211424"/>
                <a:gd name="connsiteY43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401551 w 2211424"/>
                <a:gd name="connsiteY28" fmla="*/ 1981574 h 2669166"/>
                <a:gd name="connsiteX29" fmla="*/ 239816 w 2211424"/>
                <a:gd name="connsiteY29" fmla="*/ 1981575 h 2669166"/>
                <a:gd name="connsiteX30" fmla="*/ 289445 w 2211424"/>
                <a:gd name="connsiteY30" fmla="*/ 1783052 h 2669166"/>
                <a:gd name="connsiteX31" fmla="*/ 74031 w 2211424"/>
                <a:gd name="connsiteY31" fmla="*/ 1756113 h 2669166"/>
                <a:gd name="connsiteX32" fmla="*/ 67922 w 2211424"/>
                <a:gd name="connsiteY32" fmla="*/ 1752637 h 2669166"/>
                <a:gd name="connsiteX33" fmla="*/ 67859 w 2211424"/>
                <a:gd name="connsiteY33" fmla="*/ 1752686 h 2669166"/>
                <a:gd name="connsiteX34" fmla="*/ 43957 w 2211424"/>
                <a:gd name="connsiteY34" fmla="*/ 1749540 h 2669166"/>
                <a:gd name="connsiteX35" fmla="*/ 22748 w 2211424"/>
                <a:gd name="connsiteY35" fmla="*/ 1749540 h 2669166"/>
                <a:gd name="connsiteX36" fmla="*/ 24934 w 2211424"/>
                <a:gd name="connsiteY36" fmla="*/ 1744661 h 2669166"/>
                <a:gd name="connsiteX37" fmla="*/ 1844 w 2211424"/>
                <a:gd name="connsiteY37" fmla="*/ 1714572 h 2669166"/>
                <a:gd name="connsiteX38" fmla="*/ 7230 w 2211424"/>
                <a:gd name="connsiteY38" fmla="*/ 1673670 h 2669166"/>
                <a:gd name="connsiteX39" fmla="*/ 228312 w 2211424"/>
                <a:gd name="connsiteY39" fmla="*/ 1290743 h 2669166"/>
                <a:gd name="connsiteX40" fmla="*/ 277646 w 2211424"/>
                <a:gd name="connsiteY40" fmla="*/ 1180634 h 2669166"/>
                <a:gd name="connsiteX41" fmla="*/ 277647 w 2211424"/>
                <a:gd name="connsiteY41" fmla="*/ 799640 h 2669166"/>
                <a:gd name="connsiteX42" fmla="*/ 593403 w 2211424"/>
                <a:gd name="connsiteY42" fmla="*/ 37340 h 2669166"/>
                <a:gd name="connsiteX43" fmla="*/ 638660 w 2211424"/>
                <a:gd name="connsiteY43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67859 w 2211424"/>
                <a:gd name="connsiteY32" fmla="*/ 1752686 h 2669166"/>
                <a:gd name="connsiteX33" fmla="*/ 43957 w 2211424"/>
                <a:gd name="connsiteY33" fmla="*/ 1749540 h 2669166"/>
                <a:gd name="connsiteX34" fmla="*/ 22748 w 2211424"/>
                <a:gd name="connsiteY34" fmla="*/ 1749540 h 2669166"/>
                <a:gd name="connsiteX35" fmla="*/ 24934 w 2211424"/>
                <a:gd name="connsiteY35" fmla="*/ 1744661 h 2669166"/>
                <a:gd name="connsiteX36" fmla="*/ 1844 w 2211424"/>
                <a:gd name="connsiteY36" fmla="*/ 1714572 h 2669166"/>
                <a:gd name="connsiteX37" fmla="*/ 7230 w 2211424"/>
                <a:gd name="connsiteY37" fmla="*/ 1673670 h 2669166"/>
                <a:gd name="connsiteX38" fmla="*/ 228312 w 2211424"/>
                <a:gd name="connsiteY38" fmla="*/ 1290743 h 2669166"/>
                <a:gd name="connsiteX39" fmla="*/ 277646 w 2211424"/>
                <a:gd name="connsiteY39" fmla="*/ 1180634 h 2669166"/>
                <a:gd name="connsiteX40" fmla="*/ 277647 w 2211424"/>
                <a:gd name="connsiteY40" fmla="*/ 799640 h 2669166"/>
                <a:gd name="connsiteX41" fmla="*/ 593403 w 2211424"/>
                <a:gd name="connsiteY41" fmla="*/ 37340 h 2669166"/>
                <a:gd name="connsiteX42" fmla="*/ 638660 w 2211424"/>
                <a:gd name="connsiteY42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67859 w 2211424"/>
                <a:gd name="connsiteY32" fmla="*/ 1752686 h 2669166"/>
                <a:gd name="connsiteX33" fmla="*/ 43957 w 2211424"/>
                <a:gd name="connsiteY33" fmla="*/ 1749540 h 2669166"/>
                <a:gd name="connsiteX34" fmla="*/ 22748 w 2211424"/>
                <a:gd name="connsiteY34" fmla="*/ 1749540 h 2669166"/>
                <a:gd name="connsiteX35" fmla="*/ 24934 w 2211424"/>
                <a:gd name="connsiteY35" fmla="*/ 1744661 h 2669166"/>
                <a:gd name="connsiteX36" fmla="*/ 1844 w 2211424"/>
                <a:gd name="connsiteY36" fmla="*/ 1714572 h 2669166"/>
                <a:gd name="connsiteX37" fmla="*/ 7230 w 2211424"/>
                <a:gd name="connsiteY37" fmla="*/ 1673670 h 2669166"/>
                <a:gd name="connsiteX38" fmla="*/ 228312 w 2211424"/>
                <a:gd name="connsiteY38" fmla="*/ 1290743 h 2669166"/>
                <a:gd name="connsiteX39" fmla="*/ 277646 w 2211424"/>
                <a:gd name="connsiteY39" fmla="*/ 1180634 h 2669166"/>
                <a:gd name="connsiteX40" fmla="*/ 277647 w 2211424"/>
                <a:gd name="connsiteY40" fmla="*/ 799640 h 2669166"/>
                <a:gd name="connsiteX41" fmla="*/ 593403 w 2211424"/>
                <a:gd name="connsiteY41" fmla="*/ 37340 h 2669166"/>
                <a:gd name="connsiteX42" fmla="*/ 638660 w 2211424"/>
                <a:gd name="connsiteY42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67859 w 2211424"/>
                <a:gd name="connsiteY32" fmla="*/ 1752686 h 2669166"/>
                <a:gd name="connsiteX33" fmla="*/ 43957 w 2211424"/>
                <a:gd name="connsiteY33" fmla="*/ 1749540 h 2669166"/>
                <a:gd name="connsiteX34" fmla="*/ 22748 w 2211424"/>
                <a:gd name="connsiteY34" fmla="*/ 1749540 h 2669166"/>
                <a:gd name="connsiteX35" fmla="*/ 24934 w 2211424"/>
                <a:gd name="connsiteY35" fmla="*/ 1744661 h 2669166"/>
                <a:gd name="connsiteX36" fmla="*/ 1844 w 2211424"/>
                <a:gd name="connsiteY36" fmla="*/ 1714572 h 2669166"/>
                <a:gd name="connsiteX37" fmla="*/ 7230 w 2211424"/>
                <a:gd name="connsiteY37" fmla="*/ 1673670 h 2669166"/>
                <a:gd name="connsiteX38" fmla="*/ 228312 w 2211424"/>
                <a:gd name="connsiteY38" fmla="*/ 1290743 h 2669166"/>
                <a:gd name="connsiteX39" fmla="*/ 277646 w 2211424"/>
                <a:gd name="connsiteY39" fmla="*/ 1180634 h 2669166"/>
                <a:gd name="connsiteX40" fmla="*/ 277647 w 2211424"/>
                <a:gd name="connsiteY40" fmla="*/ 799640 h 2669166"/>
                <a:gd name="connsiteX41" fmla="*/ 593403 w 2211424"/>
                <a:gd name="connsiteY41" fmla="*/ 37340 h 2669166"/>
                <a:gd name="connsiteX42" fmla="*/ 638660 w 2211424"/>
                <a:gd name="connsiteY42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64679 w 2211424"/>
                <a:gd name="connsiteY26" fmla="*/ 2035979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67859 w 2211424"/>
                <a:gd name="connsiteY32" fmla="*/ 1752686 h 2669166"/>
                <a:gd name="connsiteX33" fmla="*/ 43957 w 2211424"/>
                <a:gd name="connsiteY33" fmla="*/ 1749540 h 2669166"/>
                <a:gd name="connsiteX34" fmla="*/ 22748 w 2211424"/>
                <a:gd name="connsiteY34" fmla="*/ 1749540 h 2669166"/>
                <a:gd name="connsiteX35" fmla="*/ 24934 w 2211424"/>
                <a:gd name="connsiteY35" fmla="*/ 1744661 h 2669166"/>
                <a:gd name="connsiteX36" fmla="*/ 1844 w 2211424"/>
                <a:gd name="connsiteY36" fmla="*/ 1714572 h 2669166"/>
                <a:gd name="connsiteX37" fmla="*/ 7230 w 2211424"/>
                <a:gd name="connsiteY37" fmla="*/ 1673670 h 2669166"/>
                <a:gd name="connsiteX38" fmla="*/ 228312 w 2211424"/>
                <a:gd name="connsiteY38" fmla="*/ 1290743 h 2669166"/>
                <a:gd name="connsiteX39" fmla="*/ 277646 w 2211424"/>
                <a:gd name="connsiteY39" fmla="*/ 1180634 h 2669166"/>
                <a:gd name="connsiteX40" fmla="*/ 277647 w 2211424"/>
                <a:gd name="connsiteY40" fmla="*/ 799640 h 2669166"/>
                <a:gd name="connsiteX41" fmla="*/ 593403 w 2211424"/>
                <a:gd name="connsiteY41" fmla="*/ 37340 h 2669166"/>
                <a:gd name="connsiteX42" fmla="*/ 638660 w 2211424"/>
                <a:gd name="connsiteY42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67859 w 2211424"/>
                <a:gd name="connsiteY32" fmla="*/ 1752686 h 2669166"/>
                <a:gd name="connsiteX33" fmla="*/ 43957 w 2211424"/>
                <a:gd name="connsiteY33" fmla="*/ 1749540 h 2669166"/>
                <a:gd name="connsiteX34" fmla="*/ 22748 w 2211424"/>
                <a:gd name="connsiteY34" fmla="*/ 1749540 h 2669166"/>
                <a:gd name="connsiteX35" fmla="*/ 24934 w 2211424"/>
                <a:gd name="connsiteY35" fmla="*/ 1744661 h 2669166"/>
                <a:gd name="connsiteX36" fmla="*/ 1844 w 2211424"/>
                <a:gd name="connsiteY36" fmla="*/ 1714572 h 2669166"/>
                <a:gd name="connsiteX37" fmla="*/ 7230 w 2211424"/>
                <a:gd name="connsiteY37" fmla="*/ 1673670 h 2669166"/>
                <a:gd name="connsiteX38" fmla="*/ 228312 w 2211424"/>
                <a:gd name="connsiteY38" fmla="*/ 1290743 h 2669166"/>
                <a:gd name="connsiteX39" fmla="*/ 277646 w 2211424"/>
                <a:gd name="connsiteY39" fmla="*/ 1180634 h 2669166"/>
                <a:gd name="connsiteX40" fmla="*/ 277647 w 2211424"/>
                <a:gd name="connsiteY40" fmla="*/ 799640 h 2669166"/>
                <a:gd name="connsiteX41" fmla="*/ 593403 w 2211424"/>
                <a:gd name="connsiteY41" fmla="*/ 37340 h 2669166"/>
                <a:gd name="connsiteX42" fmla="*/ 638660 w 2211424"/>
                <a:gd name="connsiteY42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67922 w 2211424"/>
                <a:gd name="connsiteY31" fmla="*/ 1752637 h 2669166"/>
                <a:gd name="connsiteX32" fmla="*/ 43957 w 2211424"/>
                <a:gd name="connsiteY32" fmla="*/ 1749540 h 2669166"/>
                <a:gd name="connsiteX33" fmla="*/ 22748 w 2211424"/>
                <a:gd name="connsiteY33" fmla="*/ 1749540 h 2669166"/>
                <a:gd name="connsiteX34" fmla="*/ 24934 w 2211424"/>
                <a:gd name="connsiteY34" fmla="*/ 1744661 h 2669166"/>
                <a:gd name="connsiteX35" fmla="*/ 1844 w 2211424"/>
                <a:gd name="connsiteY35" fmla="*/ 1714572 h 2669166"/>
                <a:gd name="connsiteX36" fmla="*/ 7230 w 2211424"/>
                <a:gd name="connsiteY36" fmla="*/ 1673670 h 2669166"/>
                <a:gd name="connsiteX37" fmla="*/ 228312 w 2211424"/>
                <a:gd name="connsiteY37" fmla="*/ 1290743 h 2669166"/>
                <a:gd name="connsiteX38" fmla="*/ 277646 w 2211424"/>
                <a:gd name="connsiteY38" fmla="*/ 1180634 h 2669166"/>
                <a:gd name="connsiteX39" fmla="*/ 277647 w 2211424"/>
                <a:gd name="connsiteY39" fmla="*/ 799640 h 2669166"/>
                <a:gd name="connsiteX40" fmla="*/ 593403 w 2211424"/>
                <a:gd name="connsiteY40" fmla="*/ 37340 h 2669166"/>
                <a:gd name="connsiteX41" fmla="*/ 638660 w 2211424"/>
                <a:gd name="connsiteY41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43957 w 2211424"/>
                <a:gd name="connsiteY31" fmla="*/ 1749540 h 2669166"/>
                <a:gd name="connsiteX32" fmla="*/ 22748 w 2211424"/>
                <a:gd name="connsiteY32" fmla="*/ 1749540 h 2669166"/>
                <a:gd name="connsiteX33" fmla="*/ 24934 w 2211424"/>
                <a:gd name="connsiteY33" fmla="*/ 1744661 h 2669166"/>
                <a:gd name="connsiteX34" fmla="*/ 1844 w 2211424"/>
                <a:gd name="connsiteY34" fmla="*/ 1714572 h 2669166"/>
                <a:gd name="connsiteX35" fmla="*/ 7230 w 2211424"/>
                <a:gd name="connsiteY35" fmla="*/ 1673670 h 2669166"/>
                <a:gd name="connsiteX36" fmla="*/ 228312 w 2211424"/>
                <a:gd name="connsiteY36" fmla="*/ 1290743 h 2669166"/>
                <a:gd name="connsiteX37" fmla="*/ 277646 w 2211424"/>
                <a:gd name="connsiteY37" fmla="*/ 1180634 h 2669166"/>
                <a:gd name="connsiteX38" fmla="*/ 277647 w 2211424"/>
                <a:gd name="connsiteY38" fmla="*/ 799640 h 2669166"/>
                <a:gd name="connsiteX39" fmla="*/ 593403 w 2211424"/>
                <a:gd name="connsiteY39" fmla="*/ 37340 h 2669166"/>
                <a:gd name="connsiteX40" fmla="*/ 638660 w 2211424"/>
                <a:gd name="connsiteY40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43957 w 2211424"/>
                <a:gd name="connsiteY31" fmla="*/ 1749540 h 2669166"/>
                <a:gd name="connsiteX32" fmla="*/ 22748 w 2211424"/>
                <a:gd name="connsiteY32" fmla="*/ 1749540 h 2669166"/>
                <a:gd name="connsiteX33" fmla="*/ 1844 w 2211424"/>
                <a:gd name="connsiteY33" fmla="*/ 1714572 h 2669166"/>
                <a:gd name="connsiteX34" fmla="*/ 7230 w 2211424"/>
                <a:gd name="connsiteY34" fmla="*/ 1673670 h 2669166"/>
                <a:gd name="connsiteX35" fmla="*/ 228312 w 2211424"/>
                <a:gd name="connsiteY35" fmla="*/ 1290743 h 2669166"/>
                <a:gd name="connsiteX36" fmla="*/ 277646 w 2211424"/>
                <a:gd name="connsiteY36" fmla="*/ 1180634 h 2669166"/>
                <a:gd name="connsiteX37" fmla="*/ 277647 w 2211424"/>
                <a:gd name="connsiteY37" fmla="*/ 799640 h 2669166"/>
                <a:gd name="connsiteX38" fmla="*/ 593403 w 2211424"/>
                <a:gd name="connsiteY38" fmla="*/ 37340 h 2669166"/>
                <a:gd name="connsiteX39" fmla="*/ 638660 w 2211424"/>
                <a:gd name="connsiteY39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22748 w 2211424"/>
                <a:gd name="connsiteY31" fmla="*/ 1749540 h 2669166"/>
                <a:gd name="connsiteX32" fmla="*/ 1844 w 2211424"/>
                <a:gd name="connsiteY32" fmla="*/ 1714572 h 2669166"/>
                <a:gd name="connsiteX33" fmla="*/ 7230 w 2211424"/>
                <a:gd name="connsiteY33" fmla="*/ 1673670 h 2669166"/>
                <a:gd name="connsiteX34" fmla="*/ 228312 w 2211424"/>
                <a:gd name="connsiteY34" fmla="*/ 1290743 h 2669166"/>
                <a:gd name="connsiteX35" fmla="*/ 277646 w 2211424"/>
                <a:gd name="connsiteY35" fmla="*/ 1180634 h 2669166"/>
                <a:gd name="connsiteX36" fmla="*/ 277647 w 2211424"/>
                <a:gd name="connsiteY36" fmla="*/ 799640 h 2669166"/>
                <a:gd name="connsiteX37" fmla="*/ 593403 w 2211424"/>
                <a:gd name="connsiteY37" fmla="*/ 37340 h 2669166"/>
                <a:gd name="connsiteX38" fmla="*/ 638660 w 2211424"/>
                <a:gd name="connsiteY38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74031 w 2211424"/>
                <a:gd name="connsiteY30" fmla="*/ 1756113 h 2669166"/>
                <a:gd name="connsiteX31" fmla="*/ 22748 w 2211424"/>
                <a:gd name="connsiteY31" fmla="*/ 1749540 h 2669166"/>
                <a:gd name="connsiteX32" fmla="*/ 1844 w 2211424"/>
                <a:gd name="connsiteY32" fmla="*/ 1714572 h 2669166"/>
                <a:gd name="connsiteX33" fmla="*/ 7230 w 2211424"/>
                <a:gd name="connsiteY33" fmla="*/ 1673670 h 2669166"/>
                <a:gd name="connsiteX34" fmla="*/ 228312 w 2211424"/>
                <a:gd name="connsiteY34" fmla="*/ 1290743 h 2669166"/>
                <a:gd name="connsiteX35" fmla="*/ 277646 w 2211424"/>
                <a:gd name="connsiteY35" fmla="*/ 1180634 h 2669166"/>
                <a:gd name="connsiteX36" fmla="*/ 277647 w 2211424"/>
                <a:gd name="connsiteY36" fmla="*/ 799640 h 2669166"/>
                <a:gd name="connsiteX37" fmla="*/ 593403 w 2211424"/>
                <a:gd name="connsiteY37" fmla="*/ 37340 h 2669166"/>
                <a:gd name="connsiteX38" fmla="*/ 638660 w 2211424"/>
                <a:gd name="connsiteY38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22748 w 2211424"/>
                <a:gd name="connsiteY30" fmla="*/ 1749540 h 2669166"/>
                <a:gd name="connsiteX31" fmla="*/ 1844 w 2211424"/>
                <a:gd name="connsiteY31" fmla="*/ 1714572 h 2669166"/>
                <a:gd name="connsiteX32" fmla="*/ 7230 w 2211424"/>
                <a:gd name="connsiteY32" fmla="*/ 1673670 h 2669166"/>
                <a:gd name="connsiteX33" fmla="*/ 228312 w 2211424"/>
                <a:gd name="connsiteY33" fmla="*/ 1290743 h 2669166"/>
                <a:gd name="connsiteX34" fmla="*/ 277646 w 2211424"/>
                <a:gd name="connsiteY34" fmla="*/ 1180634 h 2669166"/>
                <a:gd name="connsiteX35" fmla="*/ 277647 w 2211424"/>
                <a:gd name="connsiteY35" fmla="*/ 799640 h 2669166"/>
                <a:gd name="connsiteX36" fmla="*/ 593403 w 2211424"/>
                <a:gd name="connsiteY36" fmla="*/ 37340 h 2669166"/>
                <a:gd name="connsiteX37" fmla="*/ 638660 w 2211424"/>
                <a:gd name="connsiteY37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22748 w 2211424"/>
                <a:gd name="connsiteY30" fmla="*/ 1749540 h 2669166"/>
                <a:gd name="connsiteX31" fmla="*/ 1844 w 2211424"/>
                <a:gd name="connsiteY31" fmla="*/ 1714572 h 2669166"/>
                <a:gd name="connsiteX32" fmla="*/ 7230 w 2211424"/>
                <a:gd name="connsiteY32" fmla="*/ 1673670 h 2669166"/>
                <a:gd name="connsiteX33" fmla="*/ 228312 w 2211424"/>
                <a:gd name="connsiteY33" fmla="*/ 1290743 h 2669166"/>
                <a:gd name="connsiteX34" fmla="*/ 277646 w 2211424"/>
                <a:gd name="connsiteY34" fmla="*/ 1180634 h 2669166"/>
                <a:gd name="connsiteX35" fmla="*/ 277647 w 2211424"/>
                <a:gd name="connsiteY35" fmla="*/ 799640 h 2669166"/>
                <a:gd name="connsiteX36" fmla="*/ 593403 w 2211424"/>
                <a:gd name="connsiteY36" fmla="*/ 37340 h 2669166"/>
                <a:gd name="connsiteX37" fmla="*/ 638660 w 2211424"/>
                <a:gd name="connsiteY37" fmla="*/ 0 h 2669166"/>
                <a:gd name="connsiteX0" fmla="*/ 638660 w 2211424"/>
                <a:gd name="connsiteY0" fmla="*/ 0 h 2669166"/>
                <a:gd name="connsiteX1" fmla="*/ 661224 w 2211424"/>
                <a:gd name="connsiteY1" fmla="*/ 101610 h 2669166"/>
                <a:gd name="connsiteX2" fmla="*/ 742201 w 2211424"/>
                <a:gd name="connsiteY2" fmla="*/ 210796 h 2669166"/>
                <a:gd name="connsiteX3" fmla="*/ 756861 w 2211424"/>
                <a:gd name="connsiteY3" fmla="*/ 219782 h 2669166"/>
                <a:gd name="connsiteX4" fmla="*/ 742016 w 2211424"/>
                <a:gd name="connsiteY4" fmla="*/ 227842 h 2669166"/>
                <a:gd name="connsiteX5" fmla="*/ 473718 w 2211424"/>
                <a:gd name="connsiteY5" fmla="*/ 732449 h 2669166"/>
                <a:gd name="connsiteX6" fmla="*/ 959610 w 2211424"/>
                <a:gd name="connsiteY6" fmla="*/ 1328619 h 2669166"/>
                <a:gd name="connsiteX7" fmla="*/ 1208571 w 2211424"/>
                <a:gd name="connsiteY7" fmla="*/ 1341433 h 2669166"/>
                <a:gd name="connsiteX8" fmla="*/ 1201445 w 2211424"/>
                <a:gd name="connsiteY8" fmla="*/ 1578589 h 2669166"/>
                <a:gd name="connsiteX9" fmla="*/ 1674485 w 2211424"/>
                <a:gd name="connsiteY9" fmla="*/ 1950399 h 2669166"/>
                <a:gd name="connsiteX10" fmla="*/ 1989562 w 2211424"/>
                <a:gd name="connsiteY10" fmla="*/ 1839755 h 2669166"/>
                <a:gd name="connsiteX11" fmla="*/ 2145959 w 2211424"/>
                <a:gd name="connsiteY11" fmla="*/ 1774282 h 2669166"/>
                <a:gd name="connsiteX12" fmla="*/ 2185289 w 2211424"/>
                <a:gd name="connsiteY12" fmla="*/ 1763868 h 2669166"/>
                <a:gd name="connsiteX13" fmla="*/ 2142389 w 2211424"/>
                <a:gd name="connsiteY13" fmla="*/ 1844248 h 2669166"/>
                <a:gd name="connsiteX14" fmla="*/ 2195378 w 2211424"/>
                <a:gd name="connsiteY14" fmla="*/ 2167852 h 2669166"/>
                <a:gd name="connsiteX15" fmla="*/ 2211424 w 2211424"/>
                <a:gd name="connsiteY15" fmla="*/ 2284076 h 2669166"/>
                <a:gd name="connsiteX16" fmla="*/ 2160516 w 2211424"/>
                <a:gd name="connsiteY16" fmla="*/ 2344636 h 2669166"/>
                <a:gd name="connsiteX17" fmla="*/ 2026625 w 2211424"/>
                <a:gd name="connsiteY17" fmla="*/ 2463888 h 2669166"/>
                <a:gd name="connsiteX18" fmla="*/ 1639747 w 2211424"/>
                <a:gd name="connsiteY18" fmla="*/ 2651141 h 2669166"/>
                <a:gd name="connsiteX19" fmla="*/ 1595682 w 2211424"/>
                <a:gd name="connsiteY19" fmla="*/ 2669166 h 2669166"/>
                <a:gd name="connsiteX20" fmla="*/ 1396493 w 2211424"/>
                <a:gd name="connsiteY20" fmla="*/ 2473598 h 2669166"/>
                <a:gd name="connsiteX21" fmla="*/ 1212656 w 2211424"/>
                <a:gd name="connsiteY21" fmla="*/ 2460262 h 2669166"/>
                <a:gd name="connsiteX22" fmla="*/ 1198552 w 2211424"/>
                <a:gd name="connsiteY22" fmla="*/ 2460874 h 2669166"/>
                <a:gd name="connsiteX23" fmla="*/ 692723 w 2211424"/>
                <a:gd name="connsiteY23" fmla="*/ 2541283 h 2669166"/>
                <a:gd name="connsiteX24" fmla="*/ 401595 w 2211424"/>
                <a:gd name="connsiteY24" fmla="*/ 2255395 h 2669166"/>
                <a:gd name="connsiteX25" fmla="*/ 436815 w 2211424"/>
                <a:gd name="connsiteY25" fmla="*/ 2170096 h 2669166"/>
                <a:gd name="connsiteX26" fmla="*/ 276554 w 2211424"/>
                <a:gd name="connsiteY26" fmla="*/ 2055771 h 2669166"/>
                <a:gd name="connsiteX27" fmla="*/ 410918 w 2211424"/>
                <a:gd name="connsiteY27" fmla="*/ 1996794 h 2669166"/>
                <a:gd name="connsiteX28" fmla="*/ 239816 w 2211424"/>
                <a:gd name="connsiteY28" fmla="*/ 1981575 h 2669166"/>
                <a:gd name="connsiteX29" fmla="*/ 289445 w 2211424"/>
                <a:gd name="connsiteY29" fmla="*/ 1783052 h 2669166"/>
                <a:gd name="connsiteX30" fmla="*/ 22748 w 2211424"/>
                <a:gd name="connsiteY30" fmla="*/ 1749540 h 2669166"/>
                <a:gd name="connsiteX31" fmla="*/ 1844 w 2211424"/>
                <a:gd name="connsiteY31" fmla="*/ 1714572 h 2669166"/>
                <a:gd name="connsiteX32" fmla="*/ 7230 w 2211424"/>
                <a:gd name="connsiteY32" fmla="*/ 1673670 h 2669166"/>
                <a:gd name="connsiteX33" fmla="*/ 228312 w 2211424"/>
                <a:gd name="connsiteY33" fmla="*/ 1290743 h 2669166"/>
                <a:gd name="connsiteX34" fmla="*/ 277646 w 2211424"/>
                <a:gd name="connsiteY34" fmla="*/ 1180634 h 2669166"/>
                <a:gd name="connsiteX35" fmla="*/ 277647 w 2211424"/>
                <a:gd name="connsiteY35" fmla="*/ 799640 h 2669166"/>
                <a:gd name="connsiteX36" fmla="*/ 593403 w 2211424"/>
                <a:gd name="connsiteY36" fmla="*/ 37340 h 2669166"/>
                <a:gd name="connsiteX37" fmla="*/ 638660 w 2211424"/>
                <a:gd name="connsiteY37" fmla="*/ 0 h 266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11424" h="2669166">
                  <a:moveTo>
                    <a:pt x="638660" y="0"/>
                  </a:moveTo>
                  <a:lnTo>
                    <a:pt x="661224" y="101610"/>
                  </a:lnTo>
                  <a:cubicBezTo>
                    <a:pt x="680344" y="142707"/>
                    <a:pt x="708012" y="179716"/>
                    <a:pt x="742201" y="210796"/>
                  </a:cubicBezTo>
                  <a:lnTo>
                    <a:pt x="756861" y="219782"/>
                  </a:lnTo>
                  <a:lnTo>
                    <a:pt x="742016" y="227842"/>
                  </a:lnTo>
                  <a:cubicBezTo>
                    <a:pt x="580146" y="337198"/>
                    <a:pt x="473719" y="522394"/>
                    <a:pt x="473718" y="732449"/>
                  </a:cubicBezTo>
                  <a:cubicBezTo>
                    <a:pt x="473719" y="1026523"/>
                    <a:pt x="682311" y="1271876"/>
                    <a:pt x="959610" y="1328619"/>
                  </a:cubicBezTo>
                  <a:lnTo>
                    <a:pt x="1208571" y="1341433"/>
                  </a:lnTo>
                  <a:cubicBezTo>
                    <a:pt x="1203823" y="1370674"/>
                    <a:pt x="1206192" y="1549348"/>
                    <a:pt x="1201445" y="1578589"/>
                  </a:cubicBezTo>
                  <a:cubicBezTo>
                    <a:pt x="1201443" y="1831094"/>
                    <a:pt x="1536170" y="1946231"/>
                    <a:pt x="1674485" y="1950399"/>
                  </a:cubicBezTo>
                  <a:cubicBezTo>
                    <a:pt x="1820067" y="1954787"/>
                    <a:pt x="1901469" y="1862888"/>
                    <a:pt x="1989562" y="1839755"/>
                  </a:cubicBezTo>
                  <a:lnTo>
                    <a:pt x="2145959" y="1774282"/>
                  </a:lnTo>
                  <a:lnTo>
                    <a:pt x="2185289" y="1763868"/>
                  </a:lnTo>
                  <a:lnTo>
                    <a:pt x="2142389" y="1844248"/>
                  </a:lnTo>
                  <a:cubicBezTo>
                    <a:pt x="2162785" y="1967477"/>
                    <a:pt x="2180740" y="2074649"/>
                    <a:pt x="2195378" y="2167852"/>
                  </a:cubicBezTo>
                  <a:lnTo>
                    <a:pt x="2211424" y="2284076"/>
                  </a:lnTo>
                  <a:lnTo>
                    <a:pt x="2160516" y="2344636"/>
                  </a:lnTo>
                  <a:cubicBezTo>
                    <a:pt x="2123534" y="2383296"/>
                    <a:pt x="2080180" y="2422865"/>
                    <a:pt x="2026625" y="2463888"/>
                  </a:cubicBezTo>
                  <a:cubicBezTo>
                    <a:pt x="1906407" y="2537232"/>
                    <a:pt x="1774536" y="2596007"/>
                    <a:pt x="1639747" y="2651141"/>
                  </a:cubicBezTo>
                  <a:lnTo>
                    <a:pt x="1595682" y="2669166"/>
                  </a:lnTo>
                  <a:lnTo>
                    <a:pt x="1396493" y="2473598"/>
                  </a:lnTo>
                  <a:lnTo>
                    <a:pt x="1212656" y="2460262"/>
                  </a:lnTo>
                  <a:lnTo>
                    <a:pt x="1198552" y="2460874"/>
                  </a:lnTo>
                  <a:cubicBezTo>
                    <a:pt x="1013432" y="2480393"/>
                    <a:pt x="822484" y="2518121"/>
                    <a:pt x="692723" y="2541283"/>
                  </a:cubicBezTo>
                  <a:cubicBezTo>
                    <a:pt x="365740" y="2541283"/>
                    <a:pt x="368576" y="2367354"/>
                    <a:pt x="401595" y="2255395"/>
                  </a:cubicBezTo>
                  <a:lnTo>
                    <a:pt x="436815" y="2170096"/>
                  </a:lnTo>
                  <a:cubicBezTo>
                    <a:pt x="413996" y="2133527"/>
                    <a:pt x="280870" y="2084655"/>
                    <a:pt x="276554" y="2055771"/>
                  </a:cubicBezTo>
                  <a:cubicBezTo>
                    <a:pt x="272238" y="2026887"/>
                    <a:pt x="417041" y="2009160"/>
                    <a:pt x="410918" y="1996794"/>
                  </a:cubicBezTo>
                  <a:cubicBezTo>
                    <a:pt x="404795" y="1984428"/>
                    <a:pt x="260062" y="2017199"/>
                    <a:pt x="239816" y="1981575"/>
                  </a:cubicBezTo>
                  <a:cubicBezTo>
                    <a:pt x="219571" y="1945951"/>
                    <a:pt x="317076" y="1820629"/>
                    <a:pt x="289445" y="1783052"/>
                  </a:cubicBezTo>
                  <a:cubicBezTo>
                    <a:pt x="200546" y="1771881"/>
                    <a:pt x="45673" y="1769948"/>
                    <a:pt x="22748" y="1749540"/>
                  </a:cubicBezTo>
                  <a:cubicBezTo>
                    <a:pt x="-177" y="1729132"/>
                    <a:pt x="4430" y="1727217"/>
                    <a:pt x="1844" y="1714572"/>
                  </a:cubicBezTo>
                  <a:cubicBezTo>
                    <a:pt x="-1725" y="1701249"/>
                    <a:pt x="-213" y="1686562"/>
                    <a:pt x="7230" y="1673670"/>
                  </a:cubicBezTo>
                  <a:lnTo>
                    <a:pt x="228312" y="1290743"/>
                  </a:lnTo>
                  <a:lnTo>
                    <a:pt x="277646" y="1180634"/>
                  </a:lnTo>
                  <a:cubicBezTo>
                    <a:pt x="277646" y="1053636"/>
                    <a:pt x="277647" y="926638"/>
                    <a:pt x="277647" y="799640"/>
                  </a:cubicBezTo>
                  <a:cubicBezTo>
                    <a:pt x="277647" y="501944"/>
                    <a:pt x="398311" y="232430"/>
                    <a:pt x="593403" y="37340"/>
                  </a:cubicBezTo>
                  <a:lnTo>
                    <a:pt x="63866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HelvLight" pitchFamily="2" charset="0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" y="1740312"/>
            <a:ext cx="2412123" cy="13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564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2" y="123549"/>
            <a:ext cx="10515600" cy="995915"/>
          </a:xfrm>
        </p:spPr>
        <p:txBody>
          <a:bodyPr>
            <a:normAutofit/>
          </a:bodyPr>
          <a:lstStyle>
            <a:lvl1pPr>
              <a:defRPr sz="4000">
                <a:latin typeface="HelvLigh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HelvLight" pitchFamily="2" charset="0"/>
              </a:defRPr>
            </a:lvl1pPr>
          </a:lstStyle>
          <a:p>
            <a:r>
              <a:rPr lang="en-IN" dirty="0" smtClean="0"/>
              <a:t>Copyright Next2Office.com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2">
                    <a:lumMod val="50000"/>
                  </a:schemeClr>
                </a:solidFill>
                <a:latin typeface="HelvLight" pitchFamily="2" charset="0"/>
              </a:defRPr>
            </a:lvl1pPr>
          </a:lstStyle>
          <a:p>
            <a:fld id="{B98AEAD3-E111-43DE-97B3-3BF0CED96B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01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 userDrawn="1">
            <p:custDataLst>
              <p:custData r:id="rId1"/>
            </p:custDataLst>
          </p:nvPr>
        </p:nvGrpSpPr>
        <p:grpSpPr>
          <a:xfrm>
            <a:off x="8353162" y="3982371"/>
            <a:ext cx="2431664" cy="2282731"/>
            <a:chOff x="4510685" y="2391104"/>
            <a:chExt cx="2942313" cy="2762104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548990" y="2604464"/>
              <a:ext cx="865703" cy="2548744"/>
              <a:chOff x="5540815" y="2604464"/>
              <a:chExt cx="865703" cy="2548744"/>
            </a:xfrm>
          </p:grpSpPr>
          <p:sp>
            <p:nvSpPr>
              <p:cNvPr id="14" name="Freeform 13"/>
              <p:cNvSpPr>
                <a:spLocks noChangeAspect="1"/>
              </p:cNvSpPr>
              <p:nvPr/>
            </p:nvSpPr>
            <p:spPr>
              <a:xfrm>
                <a:off x="5540815" y="2604464"/>
                <a:ext cx="865703" cy="2548744"/>
              </a:xfrm>
              <a:custGeom>
                <a:avLst/>
                <a:gdLst>
                  <a:gd name="connsiteX0" fmla="*/ 692425 w 1394222"/>
                  <a:gd name="connsiteY0" fmla="*/ 952689 h 4104778"/>
                  <a:gd name="connsiteX1" fmla="*/ 1384849 w 1394222"/>
                  <a:gd name="connsiteY1" fmla="*/ 1181476 h 4104778"/>
                  <a:gd name="connsiteX2" fmla="*/ 1394221 w 1394222"/>
                  <a:gd name="connsiteY2" fmla="*/ 1903146 h 4104778"/>
                  <a:gd name="connsiteX3" fmla="*/ 1394222 w 1394222"/>
                  <a:gd name="connsiteY3" fmla="*/ 1903153 h 4104778"/>
                  <a:gd name="connsiteX4" fmla="*/ 1394221 w 1394222"/>
                  <a:gd name="connsiteY4" fmla="*/ 1903158 h 4104778"/>
                  <a:gd name="connsiteX5" fmla="*/ 1394221 w 1394222"/>
                  <a:gd name="connsiteY5" fmla="*/ 1927546 h 4104778"/>
                  <a:gd name="connsiteX6" fmla="*/ 1380155 w 1394222"/>
                  <a:gd name="connsiteY6" fmla="*/ 1977411 h 4104778"/>
                  <a:gd name="connsiteX7" fmla="*/ 1293978 w 1394222"/>
                  <a:gd name="connsiteY7" fmla="*/ 2094213 h 4104778"/>
                  <a:gd name="connsiteX8" fmla="*/ 1239164 w 1394222"/>
                  <a:gd name="connsiteY8" fmla="*/ 2134219 h 4104778"/>
                  <a:gd name="connsiteX9" fmla="*/ 1248269 w 1394222"/>
                  <a:gd name="connsiteY9" fmla="*/ 2256622 h 4104778"/>
                  <a:gd name="connsiteX10" fmla="*/ 1214281 w 1394222"/>
                  <a:gd name="connsiteY10" fmla="*/ 4006453 h 4104778"/>
                  <a:gd name="connsiteX11" fmla="*/ 895196 w 1394222"/>
                  <a:gd name="connsiteY11" fmla="*/ 4006452 h 4104778"/>
                  <a:gd name="connsiteX12" fmla="*/ 690846 w 1394222"/>
                  <a:gd name="connsiteY12" fmla="*/ 2572655 h 4104778"/>
                  <a:gd name="connsiteX13" fmla="*/ 481813 w 1394222"/>
                  <a:gd name="connsiteY13" fmla="*/ 4006452 h 4104778"/>
                  <a:gd name="connsiteX14" fmla="*/ 160314 w 1394222"/>
                  <a:gd name="connsiteY14" fmla="*/ 4006453 h 4104778"/>
                  <a:gd name="connsiteX15" fmla="*/ 148538 w 1394222"/>
                  <a:gd name="connsiteY15" fmla="*/ 2259096 h 4104778"/>
                  <a:gd name="connsiteX16" fmla="*/ 158594 w 1394222"/>
                  <a:gd name="connsiteY16" fmla="*/ 2129958 h 4104778"/>
                  <a:gd name="connsiteX17" fmla="*/ 109618 w 1394222"/>
                  <a:gd name="connsiteY17" fmla="*/ 2094213 h 4104778"/>
                  <a:gd name="connsiteX18" fmla="*/ 23441 w 1394222"/>
                  <a:gd name="connsiteY18" fmla="*/ 1977411 h 4104778"/>
                  <a:gd name="connsiteX19" fmla="*/ 13995 w 1394222"/>
                  <a:gd name="connsiteY19" fmla="*/ 1927546 h 4104778"/>
                  <a:gd name="connsiteX20" fmla="*/ 9373 w 1394222"/>
                  <a:gd name="connsiteY20" fmla="*/ 1903153 h 4104778"/>
                  <a:gd name="connsiteX21" fmla="*/ 0 w 1394222"/>
                  <a:gd name="connsiteY21" fmla="*/ 1181476 h 4104778"/>
                  <a:gd name="connsiteX22" fmla="*/ 692425 w 1394222"/>
                  <a:gd name="connsiteY22" fmla="*/ 952689 h 4104778"/>
                  <a:gd name="connsiteX23" fmla="*/ 697111 w 1394222"/>
                  <a:gd name="connsiteY23" fmla="*/ 0 h 4104778"/>
                  <a:gd name="connsiteX24" fmla="*/ 1106270 w 1394222"/>
                  <a:gd name="connsiteY24" fmla="*/ 409159 h 4104778"/>
                  <a:gd name="connsiteX25" fmla="*/ 697111 w 1394222"/>
                  <a:gd name="connsiteY25" fmla="*/ 818318 h 4104778"/>
                  <a:gd name="connsiteX26" fmla="*/ 287952 w 1394222"/>
                  <a:gd name="connsiteY26" fmla="*/ 409159 h 4104778"/>
                  <a:gd name="connsiteX27" fmla="*/ 697111 w 1394222"/>
                  <a:gd name="connsiteY27" fmla="*/ 0 h 410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94222" h="4104778">
                    <a:moveTo>
                      <a:pt x="692425" y="952689"/>
                    </a:moveTo>
                    <a:cubicBezTo>
                      <a:pt x="1074839" y="952689"/>
                      <a:pt x="1384849" y="1055120"/>
                      <a:pt x="1384849" y="1181476"/>
                    </a:cubicBezTo>
                    <a:lnTo>
                      <a:pt x="1394221" y="1903146"/>
                    </a:lnTo>
                    <a:cubicBezTo>
                      <a:pt x="1394221" y="1903149"/>
                      <a:pt x="1394222" y="1903151"/>
                      <a:pt x="1394222" y="1903153"/>
                    </a:cubicBezTo>
                    <a:cubicBezTo>
                      <a:pt x="1394222" y="1903154"/>
                      <a:pt x="1394221" y="1903156"/>
                      <a:pt x="1394221" y="1903158"/>
                    </a:cubicBezTo>
                    <a:lnTo>
                      <a:pt x="1394221" y="1927546"/>
                    </a:lnTo>
                    <a:lnTo>
                      <a:pt x="1380155" y="1977411"/>
                    </a:lnTo>
                    <a:cubicBezTo>
                      <a:pt x="1364013" y="2019386"/>
                      <a:pt x="1334459" y="2058762"/>
                      <a:pt x="1293978" y="2094213"/>
                    </a:cubicBezTo>
                    <a:lnTo>
                      <a:pt x="1239164" y="2134219"/>
                    </a:lnTo>
                    <a:lnTo>
                      <a:pt x="1248269" y="2256622"/>
                    </a:lnTo>
                    <a:cubicBezTo>
                      <a:pt x="1275242" y="2853226"/>
                      <a:pt x="1214281" y="3421725"/>
                      <a:pt x="1214281" y="4006453"/>
                    </a:cubicBezTo>
                    <a:cubicBezTo>
                      <a:pt x="1136073" y="4102983"/>
                      <a:pt x="1007187" y="4168138"/>
                      <a:pt x="895196" y="4006452"/>
                    </a:cubicBezTo>
                    <a:cubicBezTo>
                      <a:pt x="811392" y="3762453"/>
                      <a:pt x="906634" y="2562612"/>
                      <a:pt x="690846" y="2572655"/>
                    </a:cubicBezTo>
                    <a:cubicBezTo>
                      <a:pt x="495445" y="2561830"/>
                      <a:pt x="561350" y="3775532"/>
                      <a:pt x="481813" y="4006452"/>
                    </a:cubicBezTo>
                    <a:cubicBezTo>
                      <a:pt x="389125" y="4158484"/>
                      <a:pt x="228869" y="4105395"/>
                      <a:pt x="160314" y="4006453"/>
                    </a:cubicBezTo>
                    <a:cubicBezTo>
                      <a:pt x="160314" y="3421725"/>
                      <a:pt x="117605" y="2855204"/>
                      <a:pt x="148538" y="2259096"/>
                    </a:cubicBezTo>
                    <a:lnTo>
                      <a:pt x="158594" y="2129958"/>
                    </a:lnTo>
                    <a:lnTo>
                      <a:pt x="109618" y="2094213"/>
                    </a:lnTo>
                    <a:cubicBezTo>
                      <a:pt x="69138" y="2058762"/>
                      <a:pt x="39582" y="2019386"/>
                      <a:pt x="23441" y="1977411"/>
                    </a:cubicBezTo>
                    <a:lnTo>
                      <a:pt x="13995" y="1927546"/>
                    </a:lnTo>
                    <a:lnTo>
                      <a:pt x="9373" y="1903153"/>
                    </a:lnTo>
                    <a:lnTo>
                      <a:pt x="0" y="1181476"/>
                    </a:lnTo>
                    <a:cubicBezTo>
                      <a:pt x="0" y="1055120"/>
                      <a:pt x="310009" y="952689"/>
                      <a:pt x="692425" y="952689"/>
                    </a:cubicBezTo>
                    <a:close/>
                    <a:moveTo>
                      <a:pt x="697111" y="0"/>
                    </a:moveTo>
                    <a:cubicBezTo>
                      <a:pt x="923083" y="0"/>
                      <a:pt x="1106270" y="183187"/>
                      <a:pt x="1106270" y="409159"/>
                    </a:cubicBezTo>
                    <a:cubicBezTo>
                      <a:pt x="1106270" y="635131"/>
                      <a:pt x="923083" y="818318"/>
                      <a:pt x="697111" y="818318"/>
                    </a:cubicBezTo>
                    <a:cubicBezTo>
                      <a:pt x="471139" y="818318"/>
                      <a:pt x="287952" y="635131"/>
                      <a:pt x="287952" y="409159"/>
                    </a:cubicBezTo>
                    <a:cubicBezTo>
                      <a:pt x="287952" y="183187"/>
                      <a:pt x="471139" y="0"/>
                      <a:pt x="697111" y="0"/>
                    </a:cubicBezTo>
                    <a:close/>
                  </a:path>
                </a:pathLst>
              </a:custGeom>
              <a:solidFill>
                <a:srgbClr val="FFFFFF">
                  <a:alpha val="72941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reeform 14"/>
              <p:cNvSpPr>
                <a:spLocks noChangeAspect="1"/>
              </p:cNvSpPr>
              <p:nvPr/>
            </p:nvSpPr>
            <p:spPr>
              <a:xfrm>
                <a:off x="5869668" y="3196009"/>
                <a:ext cx="207995" cy="741426"/>
              </a:xfrm>
              <a:custGeom>
                <a:avLst/>
                <a:gdLst>
                  <a:gd name="connsiteX0" fmla="*/ 101089 w 207995"/>
                  <a:gd name="connsiteY0" fmla="*/ 0 h 741426"/>
                  <a:gd name="connsiteX1" fmla="*/ 156676 w 207995"/>
                  <a:gd name="connsiteY1" fmla="*/ 1852 h 741426"/>
                  <a:gd name="connsiteX2" fmla="*/ 207995 w 207995"/>
                  <a:gd name="connsiteY2" fmla="*/ 670395 h 741426"/>
                  <a:gd name="connsiteX3" fmla="*/ 103998 w 207995"/>
                  <a:gd name="connsiteY3" fmla="*/ 741426 h 741426"/>
                  <a:gd name="connsiteX4" fmla="*/ 0 w 207995"/>
                  <a:gd name="connsiteY4" fmla="*/ 670395 h 741426"/>
                  <a:gd name="connsiteX5" fmla="*/ 51334 w 207995"/>
                  <a:gd name="connsiteY5" fmla="*/ 1657 h 74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95" h="741426">
                    <a:moveTo>
                      <a:pt x="101089" y="0"/>
                    </a:moveTo>
                    <a:lnTo>
                      <a:pt x="156676" y="1852"/>
                    </a:lnTo>
                    <a:lnTo>
                      <a:pt x="207995" y="670395"/>
                    </a:lnTo>
                    <a:lnTo>
                      <a:pt x="103998" y="741426"/>
                    </a:lnTo>
                    <a:lnTo>
                      <a:pt x="0" y="670395"/>
                    </a:lnTo>
                    <a:lnTo>
                      <a:pt x="51334" y="1657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587295" y="2391104"/>
              <a:ext cx="865703" cy="2548744"/>
              <a:chOff x="5540815" y="2604464"/>
              <a:chExt cx="865703" cy="2548744"/>
            </a:xfrm>
          </p:grpSpPr>
          <p:sp>
            <p:nvSpPr>
              <p:cNvPr id="12" name="Freeform 11"/>
              <p:cNvSpPr>
                <a:spLocks noChangeAspect="1"/>
              </p:cNvSpPr>
              <p:nvPr/>
            </p:nvSpPr>
            <p:spPr>
              <a:xfrm>
                <a:off x="5540815" y="2604464"/>
                <a:ext cx="865703" cy="2548744"/>
              </a:xfrm>
              <a:custGeom>
                <a:avLst/>
                <a:gdLst>
                  <a:gd name="connsiteX0" fmla="*/ 692425 w 1394222"/>
                  <a:gd name="connsiteY0" fmla="*/ 952689 h 4104778"/>
                  <a:gd name="connsiteX1" fmla="*/ 1384849 w 1394222"/>
                  <a:gd name="connsiteY1" fmla="*/ 1181476 h 4104778"/>
                  <a:gd name="connsiteX2" fmla="*/ 1394221 w 1394222"/>
                  <a:gd name="connsiteY2" fmla="*/ 1903146 h 4104778"/>
                  <a:gd name="connsiteX3" fmla="*/ 1394222 w 1394222"/>
                  <a:gd name="connsiteY3" fmla="*/ 1903153 h 4104778"/>
                  <a:gd name="connsiteX4" fmla="*/ 1394221 w 1394222"/>
                  <a:gd name="connsiteY4" fmla="*/ 1903158 h 4104778"/>
                  <a:gd name="connsiteX5" fmla="*/ 1394221 w 1394222"/>
                  <a:gd name="connsiteY5" fmla="*/ 1927546 h 4104778"/>
                  <a:gd name="connsiteX6" fmla="*/ 1380155 w 1394222"/>
                  <a:gd name="connsiteY6" fmla="*/ 1977411 h 4104778"/>
                  <a:gd name="connsiteX7" fmla="*/ 1293978 w 1394222"/>
                  <a:gd name="connsiteY7" fmla="*/ 2094213 h 4104778"/>
                  <a:gd name="connsiteX8" fmla="*/ 1239164 w 1394222"/>
                  <a:gd name="connsiteY8" fmla="*/ 2134219 h 4104778"/>
                  <a:gd name="connsiteX9" fmla="*/ 1248269 w 1394222"/>
                  <a:gd name="connsiteY9" fmla="*/ 2256622 h 4104778"/>
                  <a:gd name="connsiteX10" fmla="*/ 1214281 w 1394222"/>
                  <a:gd name="connsiteY10" fmla="*/ 4006453 h 4104778"/>
                  <a:gd name="connsiteX11" fmla="*/ 895196 w 1394222"/>
                  <a:gd name="connsiteY11" fmla="*/ 4006452 h 4104778"/>
                  <a:gd name="connsiteX12" fmla="*/ 690846 w 1394222"/>
                  <a:gd name="connsiteY12" fmla="*/ 2572655 h 4104778"/>
                  <a:gd name="connsiteX13" fmla="*/ 481813 w 1394222"/>
                  <a:gd name="connsiteY13" fmla="*/ 4006452 h 4104778"/>
                  <a:gd name="connsiteX14" fmla="*/ 160314 w 1394222"/>
                  <a:gd name="connsiteY14" fmla="*/ 4006453 h 4104778"/>
                  <a:gd name="connsiteX15" fmla="*/ 148538 w 1394222"/>
                  <a:gd name="connsiteY15" fmla="*/ 2259096 h 4104778"/>
                  <a:gd name="connsiteX16" fmla="*/ 158594 w 1394222"/>
                  <a:gd name="connsiteY16" fmla="*/ 2129958 h 4104778"/>
                  <a:gd name="connsiteX17" fmla="*/ 109618 w 1394222"/>
                  <a:gd name="connsiteY17" fmla="*/ 2094213 h 4104778"/>
                  <a:gd name="connsiteX18" fmla="*/ 23441 w 1394222"/>
                  <a:gd name="connsiteY18" fmla="*/ 1977411 h 4104778"/>
                  <a:gd name="connsiteX19" fmla="*/ 13995 w 1394222"/>
                  <a:gd name="connsiteY19" fmla="*/ 1927546 h 4104778"/>
                  <a:gd name="connsiteX20" fmla="*/ 9373 w 1394222"/>
                  <a:gd name="connsiteY20" fmla="*/ 1903153 h 4104778"/>
                  <a:gd name="connsiteX21" fmla="*/ 0 w 1394222"/>
                  <a:gd name="connsiteY21" fmla="*/ 1181476 h 4104778"/>
                  <a:gd name="connsiteX22" fmla="*/ 692425 w 1394222"/>
                  <a:gd name="connsiteY22" fmla="*/ 952689 h 4104778"/>
                  <a:gd name="connsiteX23" fmla="*/ 697111 w 1394222"/>
                  <a:gd name="connsiteY23" fmla="*/ 0 h 4104778"/>
                  <a:gd name="connsiteX24" fmla="*/ 1106270 w 1394222"/>
                  <a:gd name="connsiteY24" fmla="*/ 409159 h 4104778"/>
                  <a:gd name="connsiteX25" fmla="*/ 697111 w 1394222"/>
                  <a:gd name="connsiteY25" fmla="*/ 818318 h 4104778"/>
                  <a:gd name="connsiteX26" fmla="*/ 287952 w 1394222"/>
                  <a:gd name="connsiteY26" fmla="*/ 409159 h 4104778"/>
                  <a:gd name="connsiteX27" fmla="*/ 697111 w 1394222"/>
                  <a:gd name="connsiteY27" fmla="*/ 0 h 410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94222" h="4104778">
                    <a:moveTo>
                      <a:pt x="692425" y="952689"/>
                    </a:moveTo>
                    <a:cubicBezTo>
                      <a:pt x="1074839" y="952689"/>
                      <a:pt x="1384849" y="1055120"/>
                      <a:pt x="1384849" y="1181476"/>
                    </a:cubicBezTo>
                    <a:lnTo>
                      <a:pt x="1394221" y="1903146"/>
                    </a:lnTo>
                    <a:cubicBezTo>
                      <a:pt x="1394221" y="1903149"/>
                      <a:pt x="1394222" y="1903151"/>
                      <a:pt x="1394222" y="1903153"/>
                    </a:cubicBezTo>
                    <a:cubicBezTo>
                      <a:pt x="1394222" y="1903154"/>
                      <a:pt x="1394221" y="1903156"/>
                      <a:pt x="1394221" y="1903158"/>
                    </a:cubicBezTo>
                    <a:lnTo>
                      <a:pt x="1394221" y="1927546"/>
                    </a:lnTo>
                    <a:lnTo>
                      <a:pt x="1380155" y="1977411"/>
                    </a:lnTo>
                    <a:cubicBezTo>
                      <a:pt x="1364013" y="2019386"/>
                      <a:pt x="1334459" y="2058762"/>
                      <a:pt x="1293978" y="2094213"/>
                    </a:cubicBezTo>
                    <a:lnTo>
                      <a:pt x="1239164" y="2134219"/>
                    </a:lnTo>
                    <a:lnTo>
                      <a:pt x="1248269" y="2256622"/>
                    </a:lnTo>
                    <a:cubicBezTo>
                      <a:pt x="1275242" y="2853226"/>
                      <a:pt x="1214281" y="3421725"/>
                      <a:pt x="1214281" y="4006453"/>
                    </a:cubicBezTo>
                    <a:cubicBezTo>
                      <a:pt x="1136073" y="4102983"/>
                      <a:pt x="1007187" y="4168138"/>
                      <a:pt x="895196" y="4006452"/>
                    </a:cubicBezTo>
                    <a:cubicBezTo>
                      <a:pt x="811392" y="3762453"/>
                      <a:pt x="906634" y="2562612"/>
                      <a:pt x="690846" y="2572655"/>
                    </a:cubicBezTo>
                    <a:cubicBezTo>
                      <a:pt x="495445" y="2561830"/>
                      <a:pt x="561350" y="3775532"/>
                      <a:pt x="481813" y="4006452"/>
                    </a:cubicBezTo>
                    <a:cubicBezTo>
                      <a:pt x="389125" y="4158484"/>
                      <a:pt x="228869" y="4105395"/>
                      <a:pt x="160314" y="4006453"/>
                    </a:cubicBezTo>
                    <a:cubicBezTo>
                      <a:pt x="160314" y="3421725"/>
                      <a:pt x="117605" y="2855204"/>
                      <a:pt x="148538" y="2259096"/>
                    </a:cubicBezTo>
                    <a:lnTo>
                      <a:pt x="158594" y="2129958"/>
                    </a:lnTo>
                    <a:lnTo>
                      <a:pt x="109618" y="2094213"/>
                    </a:lnTo>
                    <a:cubicBezTo>
                      <a:pt x="69138" y="2058762"/>
                      <a:pt x="39582" y="2019386"/>
                      <a:pt x="23441" y="1977411"/>
                    </a:cubicBezTo>
                    <a:lnTo>
                      <a:pt x="13995" y="1927546"/>
                    </a:lnTo>
                    <a:lnTo>
                      <a:pt x="9373" y="1903153"/>
                    </a:lnTo>
                    <a:lnTo>
                      <a:pt x="0" y="1181476"/>
                    </a:lnTo>
                    <a:cubicBezTo>
                      <a:pt x="0" y="1055120"/>
                      <a:pt x="310009" y="952689"/>
                      <a:pt x="692425" y="952689"/>
                    </a:cubicBezTo>
                    <a:close/>
                    <a:moveTo>
                      <a:pt x="697111" y="0"/>
                    </a:moveTo>
                    <a:cubicBezTo>
                      <a:pt x="923083" y="0"/>
                      <a:pt x="1106270" y="183187"/>
                      <a:pt x="1106270" y="409159"/>
                    </a:cubicBezTo>
                    <a:cubicBezTo>
                      <a:pt x="1106270" y="635131"/>
                      <a:pt x="923083" y="818318"/>
                      <a:pt x="697111" y="818318"/>
                    </a:cubicBezTo>
                    <a:cubicBezTo>
                      <a:pt x="471139" y="818318"/>
                      <a:pt x="287952" y="635131"/>
                      <a:pt x="287952" y="409159"/>
                    </a:cubicBezTo>
                    <a:cubicBezTo>
                      <a:pt x="287952" y="183187"/>
                      <a:pt x="471139" y="0"/>
                      <a:pt x="697111" y="0"/>
                    </a:cubicBezTo>
                    <a:close/>
                  </a:path>
                </a:pathLst>
              </a:custGeom>
              <a:solidFill>
                <a:srgbClr val="FFFFFF">
                  <a:alpha val="72941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" name="Freeform 12"/>
              <p:cNvSpPr>
                <a:spLocks noChangeAspect="1"/>
              </p:cNvSpPr>
              <p:nvPr/>
            </p:nvSpPr>
            <p:spPr>
              <a:xfrm>
                <a:off x="5869668" y="3196009"/>
                <a:ext cx="207995" cy="741426"/>
              </a:xfrm>
              <a:custGeom>
                <a:avLst/>
                <a:gdLst>
                  <a:gd name="connsiteX0" fmla="*/ 101089 w 207995"/>
                  <a:gd name="connsiteY0" fmla="*/ 0 h 741426"/>
                  <a:gd name="connsiteX1" fmla="*/ 156676 w 207995"/>
                  <a:gd name="connsiteY1" fmla="*/ 1852 h 741426"/>
                  <a:gd name="connsiteX2" fmla="*/ 207995 w 207995"/>
                  <a:gd name="connsiteY2" fmla="*/ 670395 h 741426"/>
                  <a:gd name="connsiteX3" fmla="*/ 103998 w 207995"/>
                  <a:gd name="connsiteY3" fmla="*/ 741426 h 741426"/>
                  <a:gd name="connsiteX4" fmla="*/ 0 w 207995"/>
                  <a:gd name="connsiteY4" fmla="*/ 670395 h 741426"/>
                  <a:gd name="connsiteX5" fmla="*/ 51334 w 207995"/>
                  <a:gd name="connsiteY5" fmla="*/ 1657 h 74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95" h="741426">
                    <a:moveTo>
                      <a:pt x="101089" y="0"/>
                    </a:moveTo>
                    <a:lnTo>
                      <a:pt x="156676" y="1852"/>
                    </a:lnTo>
                    <a:lnTo>
                      <a:pt x="207995" y="670395"/>
                    </a:lnTo>
                    <a:lnTo>
                      <a:pt x="103998" y="741426"/>
                    </a:lnTo>
                    <a:lnTo>
                      <a:pt x="0" y="670395"/>
                    </a:lnTo>
                    <a:lnTo>
                      <a:pt x="51334" y="165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4510685" y="2391104"/>
              <a:ext cx="865703" cy="2548744"/>
              <a:chOff x="5540815" y="2604464"/>
              <a:chExt cx="865703" cy="2548744"/>
            </a:xfrm>
          </p:grpSpPr>
          <p:sp>
            <p:nvSpPr>
              <p:cNvPr id="10" name="Freeform 9"/>
              <p:cNvSpPr>
                <a:spLocks noChangeAspect="1"/>
              </p:cNvSpPr>
              <p:nvPr/>
            </p:nvSpPr>
            <p:spPr>
              <a:xfrm>
                <a:off x="5540815" y="2604464"/>
                <a:ext cx="865703" cy="2548744"/>
              </a:xfrm>
              <a:custGeom>
                <a:avLst/>
                <a:gdLst>
                  <a:gd name="connsiteX0" fmla="*/ 692425 w 1394222"/>
                  <a:gd name="connsiteY0" fmla="*/ 952689 h 4104778"/>
                  <a:gd name="connsiteX1" fmla="*/ 1384849 w 1394222"/>
                  <a:gd name="connsiteY1" fmla="*/ 1181476 h 4104778"/>
                  <a:gd name="connsiteX2" fmla="*/ 1394221 w 1394222"/>
                  <a:gd name="connsiteY2" fmla="*/ 1903146 h 4104778"/>
                  <a:gd name="connsiteX3" fmla="*/ 1394222 w 1394222"/>
                  <a:gd name="connsiteY3" fmla="*/ 1903153 h 4104778"/>
                  <a:gd name="connsiteX4" fmla="*/ 1394221 w 1394222"/>
                  <a:gd name="connsiteY4" fmla="*/ 1903158 h 4104778"/>
                  <a:gd name="connsiteX5" fmla="*/ 1394221 w 1394222"/>
                  <a:gd name="connsiteY5" fmla="*/ 1927546 h 4104778"/>
                  <a:gd name="connsiteX6" fmla="*/ 1380155 w 1394222"/>
                  <a:gd name="connsiteY6" fmla="*/ 1977411 h 4104778"/>
                  <a:gd name="connsiteX7" fmla="*/ 1293978 w 1394222"/>
                  <a:gd name="connsiteY7" fmla="*/ 2094213 h 4104778"/>
                  <a:gd name="connsiteX8" fmla="*/ 1239164 w 1394222"/>
                  <a:gd name="connsiteY8" fmla="*/ 2134219 h 4104778"/>
                  <a:gd name="connsiteX9" fmla="*/ 1248269 w 1394222"/>
                  <a:gd name="connsiteY9" fmla="*/ 2256622 h 4104778"/>
                  <a:gd name="connsiteX10" fmla="*/ 1214281 w 1394222"/>
                  <a:gd name="connsiteY10" fmla="*/ 4006453 h 4104778"/>
                  <a:gd name="connsiteX11" fmla="*/ 895196 w 1394222"/>
                  <a:gd name="connsiteY11" fmla="*/ 4006452 h 4104778"/>
                  <a:gd name="connsiteX12" fmla="*/ 690846 w 1394222"/>
                  <a:gd name="connsiteY12" fmla="*/ 2572655 h 4104778"/>
                  <a:gd name="connsiteX13" fmla="*/ 481813 w 1394222"/>
                  <a:gd name="connsiteY13" fmla="*/ 4006452 h 4104778"/>
                  <a:gd name="connsiteX14" fmla="*/ 160314 w 1394222"/>
                  <a:gd name="connsiteY14" fmla="*/ 4006453 h 4104778"/>
                  <a:gd name="connsiteX15" fmla="*/ 148538 w 1394222"/>
                  <a:gd name="connsiteY15" fmla="*/ 2259096 h 4104778"/>
                  <a:gd name="connsiteX16" fmla="*/ 158594 w 1394222"/>
                  <a:gd name="connsiteY16" fmla="*/ 2129958 h 4104778"/>
                  <a:gd name="connsiteX17" fmla="*/ 109618 w 1394222"/>
                  <a:gd name="connsiteY17" fmla="*/ 2094213 h 4104778"/>
                  <a:gd name="connsiteX18" fmla="*/ 23441 w 1394222"/>
                  <a:gd name="connsiteY18" fmla="*/ 1977411 h 4104778"/>
                  <a:gd name="connsiteX19" fmla="*/ 13995 w 1394222"/>
                  <a:gd name="connsiteY19" fmla="*/ 1927546 h 4104778"/>
                  <a:gd name="connsiteX20" fmla="*/ 9373 w 1394222"/>
                  <a:gd name="connsiteY20" fmla="*/ 1903153 h 4104778"/>
                  <a:gd name="connsiteX21" fmla="*/ 0 w 1394222"/>
                  <a:gd name="connsiteY21" fmla="*/ 1181476 h 4104778"/>
                  <a:gd name="connsiteX22" fmla="*/ 692425 w 1394222"/>
                  <a:gd name="connsiteY22" fmla="*/ 952689 h 4104778"/>
                  <a:gd name="connsiteX23" fmla="*/ 697111 w 1394222"/>
                  <a:gd name="connsiteY23" fmla="*/ 0 h 4104778"/>
                  <a:gd name="connsiteX24" fmla="*/ 1106270 w 1394222"/>
                  <a:gd name="connsiteY24" fmla="*/ 409159 h 4104778"/>
                  <a:gd name="connsiteX25" fmla="*/ 697111 w 1394222"/>
                  <a:gd name="connsiteY25" fmla="*/ 818318 h 4104778"/>
                  <a:gd name="connsiteX26" fmla="*/ 287952 w 1394222"/>
                  <a:gd name="connsiteY26" fmla="*/ 409159 h 4104778"/>
                  <a:gd name="connsiteX27" fmla="*/ 697111 w 1394222"/>
                  <a:gd name="connsiteY27" fmla="*/ 0 h 4104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94222" h="4104778">
                    <a:moveTo>
                      <a:pt x="692425" y="952689"/>
                    </a:moveTo>
                    <a:cubicBezTo>
                      <a:pt x="1074839" y="952689"/>
                      <a:pt x="1384849" y="1055120"/>
                      <a:pt x="1384849" y="1181476"/>
                    </a:cubicBezTo>
                    <a:lnTo>
                      <a:pt x="1394221" y="1903146"/>
                    </a:lnTo>
                    <a:cubicBezTo>
                      <a:pt x="1394221" y="1903149"/>
                      <a:pt x="1394222" y="1903151"/>
                      <a:pt x="1394222" y="1903153"/>
                    </a:cubicBezTo>
                    <a:cubicBezTo>
                      <a:pt x="1394222" y="1903154"/>
                      <a:pt x="1394221" y="1903156"/>
                      <a:pt x="1394221" y="1903158"/>
                    </a:cubicBezTo>
                    <a:lnTo>
                      <a:pt x="1394221" y="1927546"/>
                    </a:lnTo>
                    <a:lnTo>
                      <a:pt x="1380155" y="1977411"/>
                    </a:lnTo>
                    <a:cubicBezTo>
                      <a:pt x="1364013" y="2019386"/>
                      <a:pt x="1334459" y="2058762"/>
                      <a:pt x="1293978" y="2094213"/>
                    </a:cubicBezTo>
                    <a:lnTo>
                      <a:pt x="1239164" y="2134219"/>
                    </a:lnTo>
                    <a:lnTo>
                      <a:pt x="1248269" y="2256622"/>
                    </a:lnTo>
                    <a:cubicBezTo>
                      <a:pt x="1275242" y="2853226"/>
                      <a:pt x="1214281" y="3421725"/>
                      <a:pt x="1214281" y="4006453"/>
                    </a:cubicBezTo>
                    <a:cubicBezTo>
                      <a:pt x="1136073" y="4102983"/>
                      <a:pt x="1007187" y="4168138"/>
                      <a:pt x="895196" y="4006452"/>
                    </a:cubicBezTo>
                    <a:cubicBezTo>
                      <a:pt x="811392" y="3762453"/>
                      <a:pt x="906634" y="2562612"/>
                      <a:pt x="690846" y="2572655"/>
                    </a:cubicBezTo>
                    <a:cubicBezTo>
                      <a:pt x="495445" y="2561830"/>
                      <a:pt x="561350" y="3775532"/>
                      <a:pt x="481813" y="4006452"/>
                    </a:cubicBezTo>
                    <a:cubicBezTo>
                      <a:pt x="389125" y="4158484"/>
                      <a:pt x="228869" y="4105395"/>
                      <a:pt x="160314" y="4006453"/>
                    </a:cubicBezTo>
                    <a:cubicBezTo>
                      <a:pt x="160314" y="3421725"/>
                      <a:pt x="117605" y="2855204"/>
                      <a:pt x="148538" y="2259096"/>
                    </a:cubicBezTo>
                    <a:lnTo>
                      <a:pt x="158594" y="2129958"/>
                    </a:lnTo>
                    <a:lnTo>
                      <a:pt x="109618" y="2094213"/>
                    </a:lnTo>
                    <a:cubicBezTo>
                      <a:pt x="69138" y="2058762"/>
                      <a:pt x="39582" y="2019386"/>
                      <a:pt x="23441" y="1977411"/>
                    </a:cubicBezTo>
                    <a:lnTo>
                      <a:pt x="13995" y="1927546"/>
                    </a:lnTo>
                    <a:lnTo>
                      <a:pt x="9373" y="1903153"/>
                    </a:lnTo>
                    <a:lnTo>
                      <a:pt x="0" y="1181476"/>
                    </a:lnTo>
                    <a:cubicBezTo>
                      <a:pt x="0" y="1055120"/>
                      <a:pt x="310009" y="952689"/>
                      <a:pt x="692425" y="952689"/>
                    </a:cubicBezTo>
                    <a:close/>
                    <a:moveTo>
                      <a:pt x="697111" y="0"/>
                    </a:moveTo>
                    <a:cubicBezTo>
                      <a:pt x="923083" y="0"/>
                      <a:pt x="1106270" y="183187"/>
                      <a:pt x="1106270" y="409159"/>
                    </a:cubicBezTo>
                    <a:cubicBezTo>
                      <a:pt x="1106270" y="635131"/>
                      <a:pt x="923083" y="818318"/>
                      <a:pt x="697111" y="818318"/>
                    </a:cubicBezTo>
                    <a:cubicBezTo>
                      <a:pt x="471139" y="818318"/>
                      <a:pt x="287952" y="635131"/>
                      <a:pt x="287952" y="409159"/>
                    </a:cubicBezTo>
                    <a:cubicBezTo>
                      <a:pt x="287952" y="183187"/>
                      <a:pt x="471139" y="0"/>
                      <a:pt x="697111" y="0"/>
                    </a:cubicBezTo>
                    <a:close/>
                  </a:path>
                </a:pathLst>
              </a:custGeom>
              <a:solidFill>
                <a:srgbClr val="FFFFFF">
                  <a:alpha val="72941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>
              <a:xfrm>
                <a:off x="5869668" y="3196009"/>
                <a:ext cx="207995" cy="741426"/>
              </a:xfrm>
              <a:custGeom>
                <a:avLst/>
                <a:gdLst>
                  <a:gd name="connsiteX0" fmla="*/ 101089 w 207995"/>
                  <a:gd name="connsiteY0" fmla="*/ 0 h 741426"/>
                  <a:gd name="connsiteX1" fmla="*/ 156676 w 207995"/>
                  <a:gd name="connsiteY1" fmla="*/ 1852 h 741426"/>
                  <a:gd name="connsiteX2" fmla="*/ 207995 w 207995"/>
                  <a:gd name="connsiteY2" fmla="*/ 670395 h 741426"/>
                  <a:gd name="connsiteX3" fmla="*/ 103998 w 207995"/>
                  <a:gd name="connsiteY3" fmla="*/ 741426 h 741426"/>
                  <a:gd name="connsiteX4" fmla="*/ 0 w 207995"/>
                  <a:gd name="connsiteY4" fmla="*/ 670395 h 741426"/>
                  <a:gd name="connsiteX5" fmla="*/ 51334 w 207995"/>
                  <a:gd name="connsiteY5" fmla="*/ 1657 h 74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995" h="741426">
                    <a:moveTo>
                      <a:pt x="101089" y="0"/>
                    </a:moveTo>
                    <a:lnTo>
                      <a:pt x="156676" y="1852"/>
                    </a:lnTo>
                    <a:lnTo>
                      <a:pt x="207995" y="670395"/>
                    </a:lnTo>
                    <a:lnTo>
                      <a:pt x="103998" y="741426"/>
                    </a:lnTo>
                    <a:lnTo>
                      <a:pt x="0" y="670395"/>
                    </a:lnTo>
                    <a:lnTo>
                      <a:pt x="51334" y="165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</p:grpSp>
      <p:sp>
        <p:nvSpPr>
          <p:cNvPr id="16" name="Double Bracket 15"/>
          <p:cNvSpPr>
            <a:spLocks/>
          </p:cNvSpPr>
          <p:nvPr userDrawn="1"/>
        </p:nvSpPr>
        <p:spPr>
          <a:xfrm rot="5400000">
            <a:off x="5942112" y="2344486"/>
            <a:ext cx="307777" cy="3283463"/>
          </a:xfrm>
          <a:prstGeom prst="bracketPair">
            <a:avLst>
              <a:gd name="adj" fmla="val 0"/>
            </a:avLst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270" wrap="none" lIns="0" tIns="0" rIns="0" bIns="0" rtlCol="0" anchor="t">
            <a:spAutoFit/>
          </a:bodyPr>
          <a:lstStyle/>
          <a:p>
            <a:pPr algn="ctr"/>
            <a:r>
              <a:rPr lang="en-IN" sz="2000" dirty="0" smtClean="0">
                <a:solidFill>
                  <a:schemeClr val="bg1"/>
                </a:solidFill>
                <a:latin typeface="HelvLight" pitchFamily="2" charset="0"/>
              </a:rPr>
              <a:t>https://www.next2office.com/</a:t>
            </a:r>
            <a:endParaRPr lang="en-IN" sz="2000" dirty="0">
              <a:solidFill>
                <a:schemeClr val="bg1"/>
              </a:solidFill>
              <a:latin typeface="HelvLight" pitchFamily="2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61635" y="4846689"/>
            <a:ext cx="4143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HelvLight" pitchFamily="2" charset="0"/>
              </a:rPr>
              <a:t>Shubham Tewari</a:t>
            </a:r>
          </a:p>
          <a:p>
            <a:r>
              <a:rPr lang="en-IN" dirty="0" smtClean="0">
                <a:solidFill>
                  <a:schemeClr val="bg1"/>
                </a:solidFill>
                <a:latin typeface="HelvLight" pitchFamily="2" charset="0"/>
              </a:rPr>
              <a:t>Mobile: +91-9554-540-540</a:t>
            </a:r>
          </a:p>
          <a:p>
            <a:r>
              <a:rPr lang="en-IN" dirty="0" smtClean="0">
                <a:solidFill>
                  <a:schemeClr val="bg1"/>
                </a:solidFill>
                <a:latin typeface="HelvLight" pitchFamily="2" charset="0"/>
              </a:rPr>
              <a:t>Email: drawingboard@next2office.com</a:t>
            </a:r>
            <a:endParaRPr lang="en-IN" dirty="0">
              <a:solidFill>
                <a:schemeClr val="bg1"/>
              </a:solidFill>
              <a:latin typeface="HelvLight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" y="1791111"/>
            <a:ext cx="2412123" cy="135681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0" y="1680376"/>
            <a:ext cx="12192000" cy="1595338"/>
            <a:chOff x="0" y="2605662"/>
            <a:chExt cx="12192000" cy="1595338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2747174"/>
              <a:ext cx="12192000" cy="1363652"/>
              <a:chOff x="0" y="2879391"/>
              <a:chExt cx="12192000" cy="136365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2879391"/>
                <a:ext cx="12192000" cy="9144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4000" dirty="0" smtClean="0">
                    <a:solidFill>
                      <a:prstClr val="white">
                        <a:lumMod val="95000"/>
                      </a:prstClr>
                    </a:solidFill>
                    <a:latin typeface="HelvLight" pitchFamily="2" charset="0"/>
                  </a:rPr>
                  <a:t>Thank you </a:t>
                </a:r>
                <a:endParaRPr lang="en-IN" sz="4000" dirty="0">
                  <a:solidFill>
                    <a:prstClr val="white">
                      <a:lumMod val="95000"/>
                    </a:prstClr>
                  </a:solidFill>
                  <a:latin typeface="HelvLight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0" y="3675272"/>
                <a:ext cx="12192000" cy="5677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dirty="0" smtClean="0">
                    <a:solidFill>
                      <a:prstClr val="white">
                        <a:lumMod val="95000"/>
                      </a:prstClr>
                    </a:solidFill>
                    <a:latin typeface="HelvLight" pitchFamily="2" charset="0"/>
                  </a:rPr>
                  <a:t>Team DrawingBoard</a:t>
                </a:r>
                <a:endParaRPr lang="en-IN" sz="2800" dirty="0">
                  <a:solidFill>
                    <a:prstClr val="white">
                      <a:lumMod val="95000"/>
                    </a:prstClr>
                  </a:solidFill>
                  <a:latin typeface="HelvLight" pitchFamily="2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0" y="2605662"/>
              <a:ext cx="12192000" cy="0"/>
            </a:xfrm>
            <a:prstGeom prst="straightConnector1">
              <a:avLst/>
            </a:prstGeom>
            <a:ln>
              <a:gradFill flip="none" rotWithShape="1">
                <a:gsLst>
                  <a:gs pos="502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0" y="4201000"/>
              <a:ext cx="12192000" cy="0"/>
            </a:xfrm>
            <a:prstGeom prst="straightConnector1">
              <a:avLst/>
            </a:prstGeom>
            <a:ln>
              <a:gradFill flip="none" rotWithShape="1">
                <a:gsLst>
                  <a:gs pos="50200">
                    <a:schemeClr val="tx2">
                      <a:lumMod val="20000"/>
                      <a:lumOff val="80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75000"/>
                    </a:schemeClr>
                  </a:gs>
                </a:gsLst>
                <a:lin ang="0" scaled="1"/>
                <a:tileRect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5107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  <a:latin typeface="HelvLight" pitchFamily="2" charset="0"/>
              </a:defRPr>
            </a:lvl1pPr>
          </a:lstStyle>
          <a:p>
            <a:fld id="{435DDC2C-7DEE-4173-AFB2-BA19DB655955}" type="datetime3">
              <a:rPr lang="en-IN" smtClean="0"/>
              <a:pPr/>
              <a:t>30 November 2019</a:t>
            </a:fld>
            <a:endParaRPr lang="en-IN" dirty="0"/>
          </a:p>
        </p:txBody>
      </p:sp>
      <p:sp>
        <p:nvSpPr>
          <p:cNvPr id="8" name="Footer Placeholder 20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HelvLight" pitchFamily="2" charset="0"/>
              </a:defRPr>
            </a:lvl1pPr>
          </a:lstStyle>
          <a:p>
            <a:r>
              <a:rPr lang="en-IN" smtClean="0"/>
              <a:t>Copyright Next2Office.com</a:t>
            </a:r>
            <a:endParaRPr lang="en-IN" dirty="0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HelvLight" pitchFamily="2" charset="0"/>
              </a:defRPr>
            </a:lvl1pPr>
          </a:lstStyle>
          <a:p>
            <a:fld id="{B98AEAD3-E111-43DE-97B3-3BF0CED96B9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71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49.xml"/><Relationship Id="rId13" Type="http://schemas.openxmlformats.org/officeDocument/2006/relationships/customXml" Target="../../customXml/item28.xml"/><Relationship Id="rId3" Type="http://schemas.openxmlformats.org/officeDocument/2006/relationships/customXml" Target="../../customXml/item2.xml"/><Relationship Id="rId7" Type="http://schemas.openxmlformats.org/officeDocument/2006/relationships/customXml" Target="../../customXml/item43.xml"/><Relationship Id="rId12" Type="http://schemas.openxmlformats.org/officeDocument/2006/relationships/customXml" Target="../../customXml/item35.xml"/><Relationship Id="rId17" Type="http://schemas.openxmlformats.org/officeDocument/2006/relationships/slideLayout" Target="../slideLayouts/slideLayout2.xml"/><Relationship Id="rId2" Type="http://schemas.openxmlformats.org/officeDocument/2006/relationships/customXml" Target="../../customXml/item9.xml"/><Relationship Id="rId16" Type="http://schemas.openxmlformats.org/officeDocument/2006/relationships/customXml" Target="../../customXml/item3.xml"/><Relationship Id="rId1" Type="http://schemas.openxmlformats.org/officeDocument/2006/relationships/customXml" Target="../../customXml/item27.xml"/><Relationship Id="rId6" Type="http://schemas.openxmlformats.org/officeDocument/2006/relationships/customXml" Target="../../customXml/item15.xml"/><Relationship Id="rId11" Type="http://schemas.openxmlformats.org/officeDocument/2006/relationships/customXml" Target="../../customXml/item10.xml"/><Relationship Id="rId5" Type="http://schemas.openxmlformats.org/officeDocument/2006/relationships/customXml" Target="../../customXml/item22.xml"/><Relationship Id="rId15" Type="http://schemas.openxmlformats.org/officeDocument/2006/relationships/customXml" Target="../../customXml/item44.xml"/><Relationship Id="rId10" Type="http://schemas.openxmlformats.org/officeDocument/2006/relationships/customXml" Target="../../customXml/item23.xml"/><Relationship Id="rId4" Type="http://schemas.openxmlformats.org/officeDocument/2006/relationships/customXml" Target="../../customXml/item33.xml"/><Relationship Id="rId9" Type="http://schemas.openxmlformats.org/officeDocument/2006/relationships/customXml" Target="../../customXml/item34.xml"/><Relationship Id="rId14" Type="http://schemas.openxmlformats.org/officeDocument/2006/relationships/customXml" Target="../../customXml/item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4.xml"/><Relationship Id="rId13" Type="http://schemas.openxmlformats.org/officeDocument/2006/relationships/customXml" Target="../../customXml/item5.xml"/><Relationship Id="rId3" Type="http://schemas.openxmlformats.org/officeDocument/2006/relationships/customXml" Target="../../customXml/item17.xml"/><Relationship Id="rId7" Type="http://schemas.openxmlformats.org/officeDocument/2006/relationships/customXml" Target="../../customXml/item11.xml"/><Relationship Id="rId12" Type="http://schemas.openxmlformats.org/officeDocument/2006/relationships/customXml" Target="../../customXml/item46.xml"/><Relationship Id="rId2" Type="http://schemas.openxmlformats.org/officeDocument/2006/relationships/customXml" Target="../../customXml/item24.xml"/><Relationship Id="rId16" Type="http://schemas.openxmlformats.org/officeDocument/2006/relationships/slideLayout" Target="../slideLayouts/slideLayout2.xml"/><Relationship Id="rId1" Type="http://schemas.openxmlformats.org/officeDocument/2006/relationships/customXml" Target="../../customXml/item36.xml"/><Relationship Id="rId6" Type="http://schemas.openxmlformats.org/officeDocument/2006/relationships/customXml" Target="../../customXml/item18.xml"/><Relationship Id="rId11" Type="http://schemas.openxmlformats.org/officeDocument/2006/relationships/customXml" Target="../../customXml/item19.xml"/><Relationship Id="rId5" Type="http://schemas.openxmlformats.org/officeDocument/2006/relationships/customXml" Target="../../customXml/item1.xml"/><Relationship Id="rId15" Type="http://schemas.openxmlformats.org/officeDocument/2006/relationships/customXml" Target="../../customXml/item25.xml"/><Relationship Id="rId10" Type="http://schemas.openxmlformats.org/officeDocument/2006/relationships/customXml" Target="../../customXml/item29.xml"/><Relationship Id="rId4" Type="http://schemas.openxmlformats.org/officeDocument/2006/relationships/customXml" Target="../../customXml/item45.xml"/><Relationship Id="rId9" Type="http://schemas.openxmlformats.org/officeDocument/2006/relationships/customXml" Target="../../customXml/item37.xml"/><Relationship Id="rId14" Type="http://schemas.openxmlformats.org/officeDocument/2006/relationships/customXml" Target="../../customXml/item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ext2office.com/Tutorials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2office.com/Tutorials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 smtClean="0"/>
              <a:t>DrawingBoard PPT Addin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 smtClean="0"/>
              <a:t>Useful Business Icons Generic</a:t>
            </a:r>
            <a:endParaRPr lang="en-IN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060086-9ABD-4886-9198-F3AB8609AEBE}" type="datetime3">
              <a:rPr lang="en-IN" smtClean="0"/>
              <a:t>30 November 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IN" smtClean="0"/>
              <a:t>Copyright Next2Office.com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8AEAD3-E111-43DE-97B3-3BF0CED96B9A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6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Global Business Icons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D0CD4F-10F5-416E-A3B8-71BC266F96DA}" type="datetime3">
              <a:rPr lang="en-IN" smtClean="0"/>
              <a:t>30 November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Copyright Next2Office.com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EAD3-E111-43DE-97B3-3BF0CED96B9A}" type="slidenum">
              <a:rPr lang="en-IN" smtClean="0"/>
              <a:t>2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1021050" y="1556770"/>
            <a:ext cx="10187891" cy="4232430"/>
            <a:chOff x="1021050" y="1556770"/>
            <a:chExt cx="10187891" cy="4232430"/>
          </a:xfrm>
        </p:grpSpPr>
        <p:grpSp>
          <p:nvGrpSpPr>
            <p:cNvPr id="74" name="Group 73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10128941" y="1556770"/>
              <a:ext cx="1080000" cy="1080000"/>
              <a:chOff x="5556000" y="2889000"/>
              <a:chExt cx="1080000" cy="1080000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556000" y="2889000"/>
                <a:ext cx="569603" cy="1080000"/>
                <a:chOff x="5707166" y="1368853"/>
                <a:chExt cx="2682285" cy="4366406"/>
              </a:xfrm>
              <a:solidFill>
                <a:schemeClr val="bg1"/>
              </a:solidFill>
            </p:grpSpPr>
            <p:sp>
              <p:nvSpPr>
                <p:cNvPr id="86" name="Rounded Rectangle 3"/>
                <p:cNvSpPr>
                  <a:spLocks/>
                </p:cNvSpPr>
                <p:nvPr/>
              </p:nvSpPr>
              <p:spPr>
                <a:xfrm>
                  <a:off x="5707167" y="1368853"/>
                  <a:ext cx="431976" cy="4366406"/>
                </a:xfrm>
                <a:custGeom>
                  <a:avLst/>
                  <a:gdLst>
                    <a:gd name="connsiteX0" fmla="*/ 0 w 431975"/>
                    <a:gd name="connsiteY0" fmla="*/ 215988 h 4582393"/>
                    <a:gd name="connsiteX1" fmla="*/ 215988 w 431975"/>
                    <a:gd name="connsiteY1" fmla="*/ 0 h 4582393"/>
                    <a:gd name="connsiteX2" fmla="*/ 215988 w 431975"/>
                    <a:gd name="connsiteY2" fmla="*/ 0 h 4582393"/>
                    <a:gd name="connsiteX3" fmla="*/ 431976 w 431975"/>
                    <a:gd name="connsiteY3" fmla="*/ 215988 h 4582393"/>
                    <a:gd name="connsiteX4" fmla="*/ 431975 w 431975"/>
                    <a:gd name="connsiteY4" fmla="*/ 4366406 h 4582393"/>
                    <a:gd name="connsiteX5" fmla="*/ 215987 w 431975"/>
                    <a:gd name="connsiteY5" fmla="*/ 4582394 h 4582393"/>
                    <a:gd name="connsiteX6" fmla="*/ 215988 w 431975"/>
                    <a:gd name="connsiteY6" fmla="*/ 4582393 h 4582393"/>
                    <a:gd name="connsiteX7" fmla="*/ 0 w 431975"/>
                    <a:gd name="connsiteY7" fmla="*/ 4366405 h 4582393"/>
                    <a:gd name="connsiteX8" fmla="*/ 0 w 431975"/>
                    <a:gd name="connsiteY8" fmla="*/ 215988 h 4582393"/>
                    <a:gd name="connsiteX0" fmla="*/ 215988 w 431976"/>
                    <a:gd name="connsiteY0" fmla="*/ 4582393 h 4673833"/>
                    <a:gd name="connsiteX1" fmla="*/ 0 w 431976"/>
                    <a:gd name="connsiteY1" fmla="*/ 4366405 h 4673833"/>
                    <a:gd name="connsiteX2" fmla="*/ 0 w 431976"/>
                    <a:gd name="connsiteY2" fmla="*/ 215988 h 4673833"/>
                    <a:gd name="connsiteX3" fmla="*/ 215988 w 431976"/>
                    <a:gd name="connsiteY3" fmla="*/ 0 h 4673833"/>
                    <a:gd name="connsiteX4" fmla="*/ 215988 w 431976"/>
                    <a:gd name="connsiteY4" fmla="*/ 0 h 4673833"/>
                    <a:gd name="connsiteX5" fmla="*/ 431976 w 431976"/>
                    <a:gd name="connsiteY5" fmla="*/ 215988 h 4673833"/>
                    <a:gd name="connsiteX6" fmla="*/ 431975 w 431976"/>
                    <a:gd name="connsiteY6" fmla="*/ 4366406 h 4673833"/>
                    <a:gd name="connsiteX7" fmla="*/ 215987 w 431976"/>
                    <a:gd name="connsiteY7" fmla="*/ 4582394 h 4673833"/>
                    <a:gd name="connsiteX8" fmla="*/ 307428 w 431976"/>
                    <a:gd name="connsiteY8" fmla="*/ 4673833 h 4673833"/>
                    <a:gd name="connsiteX0" fmla="*/ 215988 w 431976"/>
                    <a:gd name="connsiteY0" fmla="*/ 4582393 h 4582394"/>
                    <a:gd name="connsiteX1" fmla="*/ 0 w 431976"/>
                    <a:gd name="connsiteY1" fmla="*/ 4366405 h 4582394"/>
                    <a:gd name="connsiteX2" fmla="*/ 0 w 431976"/>
                    <a:gd name="connsiteY2" fmla="*/ 215988 h 4582394"/>
                    <a:gd name="connsiteX3" fmla="*/ 215988 w 431976"/>
                    <a:gd name="connsiteY3" fmla="*/ 0 h 4582394"/>
                    <a:gd name="connsiteX4" fmla="*/ 215988 w 431976"/>
                    <a:gd name="connsiteY4" fmla="*/ 0 h 4582394"/>
                    <a:gd name="connsiteX5" fmla="*/ 431976 w 431976"/>
                    <a:gd name="connsiteY5" fmla="*/ 215988 h 4582394"/>
                    <a:gd name="connsiteX6" fmla="*/ 431975 w 431976"/>
                    <a:gd name="connsiteY6" fmla="*/ 4366406 h 4582394"/>
                    <a:gd name="connsiteX7" fmla="*/ 215987 w 431976"/>
                    <a:gd name="connsiteY7" fmla="*/ 4582394 h 4582394"/>
                    <a:gd name="connsiteX0" fmla="*/ 215988 w 431976"/>
                    <a:gd name="connsiteY0" fmla="*/ 4582393 h 4582393"/>
                    <a:gd name="connsiteX1" fmla="*/ 0 w 431976"/>
                    <a:gd name="connsiteY1" fmla="*/ 4366405 h 4582393"/>
                    <a:gd name="connsiteX2" fmla="*/ 0 w 431976"/>
                    <a:gd name="connsiteY2" fmla="*/ 215988 h 4582393"/>
                    <a:gd name="connsiteX3" fmla="*/ 215988 w 431976"/>
                    <a:gd name="connsiteY3" fmla="*/ 0 h 4582393"/>
                    <a:gd name="connsiteX4" fmla="*/ 215988 w 431976"/>
                    <a:gd name="connsiteY4" fmla="*/ 0 h 4582393"/>
                    <a:gd name="connsiteX5" fmla="*/ 431976 w 431976"/>
                    <a:gd name="connsiteY5" fmla="*/ 215988 h 4582393"/>
                    <a:gd name="connsiteX6" fmla="*/ 431975 w 431976"/>
                    <a:gd name="connsiteY6" fmla="*/ 4366406 h 4582393"/>
                    <a:gd name="connsiteX0" fmla="*/ 0 w 431976"/>
                    <a:gd name="connsiteY0" fmla="*/ 4366405 h 4366406"/>
                    <a:gd name="connsiteX1" fmla="*/ 0 w 431976"/>
                    <a:gd name="connsiteY1" fmla="*/ 215988 h 4366406"/>
                    <a:gd name="connsiteX2" fmla="*/ 215988 w 431976"/>
                    <a:gd name="connsiteY2" fmla="*/ 0 h 4366406"/>
                    <a:gd name="connsiteX3" fmla="*/ 215988 w 431976"/>
                    <a:gd name="connsiteY3" fmla="*/ 0 h 4366406"/>
                    <a:gd name="connsiteX4" fmla="*/ 431976 w 431976"/>
                    <a:gd name="connsiteY4" fmla="*/ 215988 h 4366406"/>
                    <a:gd name="connsiteX5" fmla="*/ 431975 w 431976"/>
                    <a:gd name="connsiteY5" fmla="*/ 4366406 h 436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1976" h="4366406">
                      <a:moveTo>
                        <a:pt x="0" y="4366405"/>
                      </a:moveTo>
                      <a:lnTo>
                        <a:pt x="0" y="215988"/>
                      </a:lnTo>
                      <a:cubicBezTo>
                        <a:pt x="0" y="96701"/>
                        <a:pt x="96701" y="0"/>
                        <a:pt x="215988" y="0"/>
                      </a:cubicBezTo>
                      <a:lnTo>
                        <a:pt x="215988" y="0"/>
                      </a:lnTo>
                      <a:cubicBezTo>
                        <a:pt x="335275" y="0"/>
                        <a:pt x="431976" y="96701"/>
                        <a:pt x="431976" y="215988"/>
                      </a:cubicBezTo>
                      <a:cubicBezTo>
                        <a:pt x="431976" y="1599461"/>
                        <a:pt x="431975" y="2982933"/>
                        <a:pt x="431975" y="4366406"/>
                      </a:cubicBezTo>
                    </a:path>
                  </a:pathLst>
                </a:cu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5707166" y="1931549"/>
                  <a:ext cx="2682285" cy="1791208"/>
                  <a:chOff x="7661456" y="3058184"/>
                  <a:chExt cx="2682285" cy="1791208"/>
                </a:xfrm>
                <a:grpFill/>
              </p:grpSpPr>
              <p:sp>
                <p:nvSpPr>
                  <p:cNvPr id="88" name="Wave 87"/>
                  <p:cNvSpPr>
                    <a:spLocks noChangeAspect="1"/>
                  </p:cNvSpPr>
                  <p:nvPr/>
                </p:nvSpPr>
                <p:spPr>
                  <a:xfrm>
                    <a:off x="7661456" y="3058184"/>
                    <a:ext cx="2682285" cy="1791208"/>
                  </a:xfrm>
                  <a:prstGeom prst="wave">
                    <a:avLst>
                      <a:gd name="adj1" fmla="val 5710"/>
                      <a:gd name="adj2" fmla="val 0"/>
                    </a:avLst>
                  </a:prstGeom>
                  <a:grpFill/>
                  <a:ln w="19050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8088199" y="3266311"/>
                    <a:ext cx="0" cy="1192075"/>
                  </a:xfrm>
                  <a:prstGeom prst="line">
                    <a:avLst/>
                  </a:prstGeom>
                  <a:grpFill/>
                  <a:ln w="19050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6" name="Group 75"/>
              <p:cNvGrpSpPr/>
              <p:nvPr/>
            </p:nvGrpSpPr>
            <p:grpSpPr>
              <a:xfrm>
                <a:off x="5811199" y="3012341"/>
                <a:ext cx="569603" cy="956659"/>
                <a:chOff x="6608111" y="1867517"/>
                <a:chExt cx="2682285" cy="3867742"/>
              </a:xfrm>
              <a:solidFill>
                <a:schemeClr val="bg1"/>
              </a:solidFill>
            </p:grpSpPr>
            <p:sp>
              <p:nvSpPr>
                <p:cNvPr id="82" name="Rounded Rectangle 3"/>
                <p:cNvSpPr>
                  <a:spLocks/>
                </p:cNvSpPr>
                <p:nvPr/>
              </p:nvSpPr>
              <p:spPr>
                <a:xfrm>
                  <a:off x="6608112" y="1867517"/>
                  <a:ext cx="431976" cy="3867742"/>
                </a:xfrm>
                <a:custGeom>
                  <a:avLst/>
                  <a:gdLst>
                    <a:gd name="connsiteX0" fmla="*/ 0 w 431975"/>
                    <a:gd name="connsiteY0" fmla="*/ 215988 h 4083729"/>
                    <a:gd name="connsiteX1" fmla="*/ 215988 w 431975"/>
                    <a:gd name="connsiteY1" fmla="*/ 0 h 4083729"/>
                    <a:gd name="connsiteX2" fmla="*/ 215988 w 431975"/>
                    <a:gd name="connsiteY2" fmla="*/ 0 h 4083729"/>
                    <a:gd name="connsiteX3" fmla="*/ 431976 w 431975"/>
                    <a:gd name="connsiteY3" fmla="*/ 215988 h 4083729"/>
                    <a:gd name="connsiteX4" fmla="*/ 431975 w 431975"/>
                    <a:gd name="connsiteY4" fmla="*/ 3867742 h 4083729"/>
                    <a:gd name="connsiteX5" fmla="*/ 215987 w 431975"/>
                    <a:gd name="connsiteY5" fmla="*/ 4083730 h 4083729"/>
                    <a:gd name="connsiteX6" fmla="*/ 215988 w 431975"/>
                    <a:gd name="connsiteY6" fmla="*/ 4083729 h 4083729"/>
                    <a:gd name="connsiteX7" fmla="*/ 0 w 431975"/>
                    <a:gd name="connsiteY7" fmla="*/ 3867741 h 4083729"/>
                    <a:gd name="connsiteX8" fmla="*/ 0 w 431975"/>
                    <a:gd name="connsiteY8" fmla="*/ 215988 h 4083729"/>
                    <a:gd name="connsiteX0" fmla="*/ 215988 w 431976"/>
                    <a:gd name="connsiteY0" fmla="*/ 4083729 h 4175169"/>
                    <a:gd name="connsiteX1" fmla="*/ 0 w 431976"/>
                    <a:gd name="connsiteY1" fmla="*/ 3867741 h 4175169"/>
                    <a:gd name="connsiteX2" fmla="*/ 0 w 431976"/>
                    <a:gd name="connsiteY2" fmla="*/ 215988 h 4175169"/>
                    <a:gd name="connsiteX3" fmla="*/ 215988 w 431976"/>
                    <a:gd name="connsiteY3" fmla="*/ 0 h 4175169"/>
                    <a:gd name="connsiteX4" fmla="*/ 215988 w 431976"/>
                    <a:gd name="connsiteY4" fmla="*/ 0 h 4175169"/>
                    <a:gd name="connsiteX5" fmla="*/ 431976 w 431976"/>
                    <a:gd name="connsiteY5" fmla="*/ 215988 h 4175169"/>
                    <a:gd name="connsiteX6" fmla="*/ 431975 w 431976"/>
                    <a:gd name="connsiteY6" fmla="*/ 3867742 h 4175169"/>
                    <a:gd name="connsiteX7" fmla="*/ 215987 w 431976"/>
                    <a:gd name="connsiteY7" fmla="*/ 4083730 h 4175169"/>
                    <a:gd name="connsiteX8" fmla="*/ 307428 w 431976"/>
                    <a:gd name="connsiteY8" fmla="*/ 4175169 h 4175169"/>
                    <a:gd name="connsiteX0" fmla="*/ 215988 w 431976"/>
                    <a:gd name="connsiteY0" fmla="*/ 4083729 h 4083730"/>
                    <a:gd name="connsiteX1" fmla="*/ 0 w 431976"/>
                    <a:gd name="connsiteY1" fmla="*/ 3867741 h 4083730"/>
                    <a:gd name="connsiteX2" fmla="*/ 0 w 431976"/>
                    <a:gd name="connsiteY2" fmla="*/ 215988 h 4083730"/>
                    <a:gd name="connsiteX3" fmla="*/ 215988 w 431976"/>
                    <a:gd name="connsiteY3" fmla="*/ 0 h 4083730"/>
                    <a:gd name="connsiteX4" fmla="*/ 215988 w 431976"/>
                    <a:gd name="connsiteY4" fmla="*/ 0 h 4083730"/>
                    <a:gd name="connsiteX5" fmla="*/ 431976 w 431976"/>
                    <a:gd name="connsiteY5" fmla="*/ 215988 h 4083730"/>
                    <a:gd name="connsiteX6" fmla="*/ 431975 w 431976"/>
                    <a:gd name="connsiteY6" fmla="*/ 3867742 h 4083730"/>
                    <a:gd name="connsiteX7" fmla="*/ 215987 w 431976"/>
                    <a:gd name="connsiteY7" fmla="*/ 4083730 h 4083730"/>
                    <a:gd name="connsiteX0" fmla="*/ 215988 w 431976"/>
                    <a:gd name="connsiteY0" fmla="*/ 4083729 h 4083729"/>
                    <a:gd name="connsiteX1" fmla="*/ 0 w 431976"/>
                    <a:gd name="connsiteY1" fmla="*/ 3867741 h 4083729"/>
                    <a:gd name="connsiteX2" fmla="*/ 0 w 431976"/>
                    <a:gd name="connsiteY2" fmla="*/ 215988 h 4083729"/>
                    <a:gd name="connsiteX3" fmla="*/ 215988 w 431976"/>
                    <a:gd name="connsiteY3" fmla="*/ 0 h 4083729"/>
                    <a:gd name="connsiteX4" fmla="*/ 215988 w 431976"/>
                    <a:gd name="connsiteY4" fmla="*/ 0 h 4083729"/>
                    <a:gd name="connsiteX5" fmla="*/ 431976 w 431976"/>
                    <a:gd name="connsiteY5" fmla="*/ 215988 h 4083729"/>
                    <a:gd name="connsiteX6" fmla="*/ 431975 w 431976"/>
                    <a:gd name="connsiteY6" fmla="*/ 3867742 h 4083729"/>
                    <a:gd name="connsiteX0" fmla="*/ 0 w 431976"/>
                    <a:gd name="connsiteY0" fmla="*/ 3867741 h 3867742"/>
                    <a:gd name="connsiteX1" fmla="*/ 0 w 431976"/>
                    <a:gd name="connsiteY1" fmla="*/ 215988 h 3867742"/>
                    <a:gd name="connsiteX2" fmla="*/ 215988 w 431976"/>
                    <a:gd name="connsiteY2" fmla="*/ 0 h 3867742"/>
                    <a:gd name="connsiteX3" fmla="*/ 215988 w 431976"/>
                    <a:gd name="connsiteY3" fmla="*/ 0 h 3867742"/>
                    <a:gd name="connsiteX4" fmla="*/ 431976 w 431976"/>
                    <a:gd name="connsiteY4" fmla="*/ 215988 h 3867742"/>
                    <a:gd name="connsiteX5" fmla="*/ 431975 w 431976"/>
                    <a:gd name="connsiteY5" fmla="*/ 3867742 h 3867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1976" h="3867742">
                      <a:moveTo>
                        <a:pt x="0" y="3867741"/>
                      </a:moveTo>
                      <a:lnTo>
                        <a:pt x="0" y="215988"/>
                      </a:lnTo>
                      <a:cubicBezTo>
                        <a:pt x="0" y="96701"/>
                        <a:pt x="96701" y="0"/>
                        <a:pt x="215988" y="0"/>
                      </a:cubicBezTo>
                      <a:lnTo>
                        <a:pt x="215988" y="0"/>
                      </a:lnTo>
                      <a:cubicBezTo>
                        <a:pt x="335275" y="0"/>
                        <a:pt x="431976" y="96701"/>
                        <a:pt x="431976" y="215988"/>
                      </a:cubicBezTo>
                      <a:cubicBezTo>
                        <a:pt x="431976" y="1433239"/>
                        <a:pt x="431975" y="2650491"/>
                        <a:pt x="431975" y="3867742"/>
                      </a:cubicBezTo>
                    </a:path>
                  </a:pathLst>
                </a:custGeom>
                <a:grpFill/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83" name="Group 82"/>
                <p:cNvGrpSpPr/>
                <p:nvPr/>
              </p:nvGrpSpPr>
              <p:grpSpPr>
                <a:xfrm>
                  <a:off x="6608111" y="2402608"/>
                  <a:ext cx="2682285" cy="1791208"/>
                  <a:chOff x="7509056" y="2905784"/>
                  <a:chExt cx="2682285" cy="1791208"/>
                </a:xfrm>
                <a:grpFill/>
              </p:grpSpPr>
              <p:sp>
                <p:nvSpPr>
                  <p:cNvPr id="84" name="Wave 83"/>
                  <p:cNvSpPr>
                    <a:spLocks noChangeAspect="1"/>
                  </p:cNvSpPr>
                  <p:nvPr/>
                </p:nvSpPr>
                <p:spPr>
                  <a:xfrm>
                    <a:off x="7509056" y="2905784"/>
                    <a:ext cx="2682285" cy="1791208"/>
                  </a:xfrm>
                  <a:prstGeom prst="wave">
                    <a:avLst>
                      <a:gd name="adj1" fmla="val 5710"/>
                      <a:gd name="adj2" fmla="val 0"/>
                    </a:avLst>
                  </a:prstGeom>
                  <a:grp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7935799" y="3113911"/>
                    <a:ext cx="0" cy="1192075"/>
                  </a:xfrm>
                  <a:prstGeom prst="line">
                    <a:avLst/>
                  </a:prstGeom>
                  <a:grp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7" name="Group 76"/>
              <p:cNvGrpSpPr/>
              <p:nvPr/>
            </p:nvGrpSpPr>
            <p:grpSpPr>
              <a:xfrm>
                <a:off x="6066397" y="3128159"/>
                <a:ext cx="569603" cy="840840"/>
                <a:chOff x="7509056" y="2335765"/>
                <a:chExt cx="2682285" cy="3399493"/>
              </a:xfrm>
              <a:solidFill>
                <a:schemeClr val="bg1"/>
              </a:solidFill>
            </p:grpSpPr>
            <p:sp>
              <p:nvSpPr>
                <p:cNvPr id="78" name="Rounded Rectangle 3"/>
                <p:cNvSpPr>
                  <a:spLocks/>
                </p:cNvSpPr>
                <p:nvPr/>
              </p:nvSpPr>
              <p:spPr>
                <a:xfrm>
                  <a:off x="7509056" y="2335765"/>
                  <a:ext cx="431976" cy="3399493"/>
                </a:xfrm>
                <a:custGeom>
                  <a:avLst/>
                  <a:gdLst>
                    <a:gd name="connsiteX0" fmla="*/ 0 w 431975"/>
                    <a:gd name="connsiteY0" fmla="*/ 215988 h 3615480"/>
                    <a:gd name="connsiteX1" fmla="*/ 215988 w 431975"/>
                    <a:gd name="connsiteY1" fmla="*/ 0 h 3615480"/>
                    <a:gd name="connsiteX2" fmla="*/ 215988 w 431975"/>
                    <a:gd name="connsiteY2" fmla="*/ 0 h 3615480"/>
                    <a:gd name="connsiteX3" fmla="*/ 431976 w 431975"/>
                    <a:gd name="connsiteY3" fmla="*/ 215988 h 3615480"/>
                    <a:gd name="connsiteX4" fmla="*/ 431975 w 431975"/>
                    <a:gd name="connsiteY4" fmla="*/ 3399493 h 3615480"/>
                    <a:gd name="connsiteX5" fmla="*/ 215987 w 431975"/>
                    <a:gd name="connsiteY5" fmla="*/ 3615481 h 3615480"/>
                    <a:gd name="connsiteX6" fmla="*/ 215988 w 431975"/>
                    <a:gd name="connsiteY6" fmla="*/ 3615480 h 3615480"/>
                    <a:gd name="connsiteX7" fmla="*/ 0 w 431975"/>
                    <a:gd name="connsiteY7" fmla="*/ 3399492 h 3615480"/>
                    <a:gd name="connsiteX8" fmla="*/ 0 w 431975"/>
                    <a:gd name="connsiteY8" fmla="*/ 215988 h 3615480"/>
                    <a:gd name="connsiteX0" fmla="*/ 215988 w 431976"/>
                    <a:gd name="connsiteY0" fmla="*/ 3615480 h 3706920"/>
                    <a:gd name="connsiteX1" fmla="*/ 0 w 431976"/>
                    <a:gd name="connsiteY1" fmla="*/ 3399492 h 3706920"/>
                    <a:gd name="connsiteX2" fmla="*/ 0 w 431976"/>
                    <a:gd name="connsiteY2" fmla="*/ 215988 h 3706920"/>
                    <a:gd name="connsiteX3" fmla="*/ 215988 w 431976"/>
                    <a:gd name="connsiteY3" fmla="*/ 0 h 3706920"/>
                    <a:gd name="connsiteX4" fmla="*/ 215988 w 431976"/>
                    <a:gd name="connsiteY4" fmla="*/ 0 h 3706920"/>
                    <a:gd name="connsiteX5" fmla="*/ 431976 w 431976"/>
                    <a:gd name="connsiteY5" fmla="*/ 215988 h 3706920"/>
                    <a:gd name="connsiteX6" fmla="*/ 431975 w 431976"/>
                    <a:gd name="connsiteY6" fmla="*/ 3399493 h 3706920"/>
                    <a:gd name="connsiteX7" fmla="*/ 215987 w 431976"/>
                    <a:gd name="connsiteY7" fmla="*/ 3615481 h 3706920"/>
                    <a:gd name="connsiteX8" fmla="*/ 307428 w 431976"/>
                    <a:gd name="connsiteY8" fmla="*/ 3706920 h 3706920"/>
                    <a:gd name="connsiteX0" fmla="*/ 215988 w 431976"/>
                    <a:gd name="connsiteY0" fmla="*/ 3615480 h 3615481"/>
                    <a:gd name="connsiteX1" fmla="*/ 0 w 431976"/>
                    <a:gd name="connsiteY1" fmla="*/ 3399492 h 3615481"/>
                    <a:gd name="connsiteX2" fmla="*/ 0 w 431976"/>
                    <a:gd name="connsiteY2" fmla="*/ 215988 h 3615481"/>
                    <a:gd name="connsiteX3" fmla="*/ 215988 w 431976"/>
                    <a:gd name="connsiteY3" fmla="*/ 0 h 3615481"/>
                    <a:gd name="connsiteX4" fmla="*/ 215988 w 431976"/>
                    <a:gd name="connsiteY4" fmla="*/ 0 h 3615481"/>
                    <a:gd name="connsiteX5" fmla="*/ 431976 w 431976"/>
                    <a:gd name="connsiteY5" fmla="*/ 215988 h 3615481"/>
                    <a:gd name="connsiteX6" fmla="*/ 431975 w 431976"/>
                    <a:gd name="connsiteY6" fmla="*/ 3399493 h 3615481"/>
                    <a:gd name="connsiteX7" fmla="*/ 215987 w 431976"/>
                    <a:gd name="connsiteY7" fmla="*/ 3615481 h 3615481"/>
                    <a:gd name="connsiteX0" fmla="*/ 215988 w 431976"/>
                    <a:gd name="connsiteY0" fmla="*/ 3615480 h 3615480"/>
                    <a:gd name="connsiteX1" fmla="*/ 0 w 431976"/>
                    <a:gd name="connsiteY1" fmla="*/ 3399492 h 3615480"/>
                    <a:gd name="connsiteX2" fmla="*/ 0 w 431976"/>
                    <a:gd name="connsiteY2" fmla="*/ 215988 h 3615480"/>
                    <a:gd name="connsiteX3" fmla="*/ 215988 w 431976"/>
                    <a:gd name="connsiteY3" fmla="*/ 0 h 3615480"/>
                    <a:gd name="connsiteX4" fmla="*/ 215988 w 431976"/>
                    <a:gd name="connsiteY4" fmla="*/ 0 h 3615480"/>
                    <a:gd name="connsiteX5" fmla="*/ 431976 w 431976"/>
                    <a:gd name="connsiteY5" fmla="*/ 215988 h 3615480"/>
                    <a:gd name="connsiteX6" fmla="*/ 431975 w 431976"/>
                    <a:gd name="connsiteY6" fmla="*/ 3399493 h 3615480"/>
                    <a:gd name="connsiteX0" fmla="*/ 0 w 431976"/>
                    <a:gd name="connsiteY0" fmla="*/ 3399492 h 3399493"/>
                    <a:gd name="connsiteX1" fmla="*/ 0 w 431976"/>
                    <a:gd name="connsiteY1" fmla="*/ 215988 h 3399493"/>
                    <a:gd name="connsiteX2" fmla="*/ 215988 w 431976"/>
                    <a:gd name="connsiteY2" fmla="*/ 0 h 3399493"/>
                    <a:gd name="connsiteX3" fmla="*/ 215988 w 431976"/>
                    <a:gd name="connsiteY3" fmla="*/ 0 h 3399493"/>
                    <a:gd name="connsiteX4" fmla="*/ 431976 w 431976"/>
                    <a:gd name="connsiteY4" fmla="*/ 215988 h 3399493"/>
                    <a:gd name="connsiteX5" fmla="*/ 431975 w 431976"/>
                    <a:gd name="connsiteY5" fmla="*/ 3399493 h 3399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1976" h="3399493">
                      <a:moveTo>
                        <a:pt x="0" y="3399492"/>
                      </a:moveTo>
                      <a:lnTo>
                        <a:pt x="0" y="215988"/>
                      </a:lnTo>
                      <a:cubicBezTo>
                        <a:pt x="0" y="96701"/>
                        <a:pt x="96701" y="0"/>
                        <a:pt x="215988" y="0"/>
                      </a:cubicBezTo>
                      <a:lnTo>
                        <a:pt x="215988" y="0"/>
                      </a:lnTo>
                      <a:cubicBezTo>
                        <a:pt x="335275" y="0"/>
                        <a:pt x="431976" y="96701"/>
                        <a:pt x="431976" y="215988"/>
                      </a:cubicBezTo>
                      <a:cubicBezTo>
                        <a:pt x="431976" y="1277156"/>
                        <a:pt x="431975" y="2338325"/>
                        <a:pt x="431975" y="3399493"/>
                      </a:cubicBezTo>
                    </a:path>
                  </a:pathLst>
                </a:custGeom>
                <a:grpFill/>
                <a:ln w="190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7509056" y="2905784"/>
                  <a:ext cx="2682285" cy="1791208"/>
                  <a:chOff x="7509056" y="2905784"/>
                  <a:chExt cx="2682285" cy="1791208"/>
                </a:xfrm>
                <a:grpFill/>
              </p:grpSpPr>
              <p:sp>
                <p:nvSpPr>
                  <p:cNvPr id="80" name="Wave 79"/>
                  <p:cNvSpPr>
                    <a:spLocks noChangeAspect="1"/>
                  </p:cNvSpPr>
                  <p:nvPr/>
                </p:nvSpPr>
                <p:spPr>
                  <a:xfrm>
                    <a:off x="7509056" y="2905784"/>
                    <a:ext cx="2682285" cy="1791208"/>
                  </a:xfrm>
                  <a:prstGeom prst="wave">
                    <a:avLst>
                      <a:gd name="adj1" fmla="val 5710"/>
                      <a:gd name="adj2" fmla="val 0"/>
                    </a:avLst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7935799" y="3113911"/>
                    <a:ext cx="0" cy="1192075"/>
                  </a:xfrm>
                  <a:prstGeom prst="line">
                    <a:avLst/>
                  </a:prstGeom>
                  <a:grpFill/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0" name="Group 89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8250219" y="1611634"/>
              <a:ext cx="1143000" cy="1033272"/>
              <a:chOff x="4705985" y="3000467"/>
              <a:chExt cx="1383030" cy="1250259"/>
            </a:xfrm>
          </p:grpSpPr>
          <p:sp>
            <p:nvSpPr>
              <p:cNvPr id="91" name="Horizontal Scroll 90"/>
              <p:cNvSpPr>
                <a:spLocks noChangeAspect="1"/>
              </p:cNvSpPr>
              <p:nvPr/>
            </p:nvSpPr>
            <p:spPr>
              <a:xfrm>
                <a:off x="4705985" y="3000467"/>
                <a:ext cx="1383030" cy="1250259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 91"/>
              <p:cNvSpPr>
                <a:spLocks noChangeAspect="1"/>
              </p:cNvSpPr>
              <p:nvPr/>
            </p:nvSpPr>
            <p:spPr bwMode="auto">
              <a:xfrm>
                <a:off x="4853681" y="3295417"/>
                <a:ext cx="1148598" cy="660356"/>
              </a:xfrm>
              <a:custGeom>
                <a:avLst/>
                <a:gdLst>
                  <a:gd name="connsiteX0" fmla="*/ 204866 w 675736"/>
                  <a:gd name="connsiteY0" fmla="*/ 375411 h 388497"/>
                  <a:gd name="connsiteX1" fmla="*/ 206582 w 675736"/>
                  <a:gd name="connsiteY1" fmla="*/ 377128 h 388497"/>
                  <a:gd name="connsiteX2" fmla="*/ 204866 w 675736"/>
                  <a:gd name="connsiteY2" fmla="*/ 377128 h 388497"/>
                  <a:gd name="connsiteX3" fmla="*/ 202936 w 675736"/>
                  <a:gd name="connsiteY3" fmla="*/ 375411 h 388497"/>
                  <a:gd name="connsiteX4" fmla="*/ 204866 w 675736"/>
                  <a:gd name="connsiteY4" fmla="*/ 375411 h 388497"/>
                  <a:gd name="connsiteX5" fmla="*/ 202936 w 675736"/>
                  <a:gd name="connsiteY5" fmla="*/ 377127 h 388497"/>
                  <a:gd name="connsiteX6" fmla="*/ 202936 w 675736"/>
                  <a:gd name="connsiteY6" fmla="*/ 379058 h 388497"/>
                  <a:gd name="connsiteX7" fmla="*/ 201005 w 675736"/>
                  <a:gd name="connsiteY7" fmla="*/ 379058 h 388497"/>
                  <a:gd name="connsiteX8" fmla="*/ 606876 w 675736"/>
                  <a:gd name="connsiteY8" fmla="*/ 341302 h 388497"/>
                  <a:gd name="connsiteX9" fmla="*/ 610523 w 675736"/>
                  <a:gd name="connsiteY9" fmla="*/ 341302 h 388497"/>
                  <a:gd name="connsiteX10" fmla="*/ 614384 w 675736"/>
                  <a:gd name="connsiteY10" fmla="*/ 341302 h 388497"/>
                  <a:gd name="connsiteX11" fmla="*/ 614384 w 675736"/>
                  <a:gd name="connsiteY11" fmla="*/ 345163 h 388497"/>
                  <a:gd name="connsiteX12" fmla="*/ 608807 w 675736"/>
                  <a:gd name="connsiteY12" fmla="*/ 349025 h 388497"/>
                  <a:gd name="connsiteX13" fmla="*/ 606876 w 675736"/>
                  <a:gd name="connsiteY13" fmla="*/ 345163 h 388497"/>
                  <a:gd name="connsiteX14" fmla="*/ 606876 w 675736"/>
                  <a:gd name="connsiteY14" fmla="*/ 343233 h 388497"/>
                  <a:gd name="connsiteX15" fmla="*/ 662651 w 675736"/>
                  <a:gd name="connsiteY15" fmla="*/ 339586 h 388497"/>
                  <a:gd name="connsiteX16" fmla="*/ 666512 w 675736"/>
                  <a:gd name="connsiteY16" fmla="*/ 341302 h 388497"/>
                  <a:gd name="connsiteX17" fmla="*/ 666512 w 675736"/>
                  <a:gd name="connsiteY17" fmla="*/ 343233 h 388497"/>
                  <a:gd name="connsiteX18" fmla="*/ 662651 w 675736"/>
                  <a:gd name="connsiteY18" fmla="*/ 347095 h 388497"/>
                  <a:gd name="connsiteX19" fmla="*/ 660935 w 675736"/>
                  <a:gd name="connsiteY19" fmla="*/ 349025 h 388497"/>
                  <a:gd name="connsiteX20" fmla="*/ 659004 w 675736"/>
                  <a:gd name="connsiteY20" fmla="*/ 349025 h 388497"/>
                  <a:gd name="connsiteX21" fmla="*/ 655357 w 675736"/>
                  <a:gd name="connsiteY21" fmla="*/ 352672 h 388497"/>
                  <a:gd name="connsiteX22" fmla="*/ 653427 w 675736"/>
                  <a:gd name="connsiteY22" fmla="*/ 354603 h 388497"/>
                  <a:gd name="connsiteX23" fmla="*/ 651496 w 675736"/>
                  <a:gd name="connsiteY23" fmla="*/ 356534 h 388497"/>
                  <a:gd name="connsiteX24" fmla="*/ 649565 w 675736"/>
                  <a:gd name="connsiteY24" fmla="*/ 356534 h 388497"/>
                  <a:gd name="connsiteX25" fmla="*/ 647849 w 675736"/>
                  <a:gd name="connsiteY25" fmla="*/ 354603 h 388497"/>
                  <a:gd name="connsiteX26" fmla="*/ 647849 w 675736"/>
                  <a:gd name="connsiteY26" fmla="*/ 352672 h 388497"/>
                  <a:gd name="connsiteX27" fmla="*/ 649565 w 675736"/>
                  <a:gd name="connsiteY27" fmla="*/ 350741 h 388497"/>
                  <a:gd name="connsiteX28" fmla="*/ 651496 w 675736"/>
                  <a:gd name="connsiteY28" fmla="*/ 350741 h 388497"/>
                  <a:gd name="connsiteX29" fmla="*/ 651496 w 675736"/>
                  <a:gd name="connsiteY29" fmla="*/ 349025 h 388497"/>
                  <a:gd name="connsiteX30" fmla="*/ 653427 w 675736"/>
                  <a:gd name="connsiteY30" fmla="*/ 349025 h 388497"/>
                  <a:gd name="connsiteX31" fmla="*/ 655357 w 675736"/>
                  <a:gd name="connsiteY31" fmla="*/ 349025 h 388497"/>
                  <a:gd name="connsiteX32" fmla="*/ 655357 w 675736"/>
                  <a:gd name="connsiteY32" fmla="*/ 347095 h 388497"/>
                  <a:gd name="connsiteX33" fmla="*/ 660935 w 675736"/>
                  <a:gd name="connsiteY33" fmla="*/ 341302 h 388497"/>
                  <a:gd name="connsiteX34" fmla="*/ 666512 w 675736"/>
                  <a:gd name="connsiteY34" fmla="*/ 324355 h 388497"/>
                  <a:gd name="connsiteX35" fmla="*/ 670159 w 675736"/>
                  <a:gd name="connsiteY35" fmla="*/ 324355 h 388497"/>
                  <a:gd name="connsiteX36" fmla="*/ 670159 w 675736"/>
                  <a:gd name="connsiteY36" fmla="*/ 328217 h 388497"/>
                  <a:gd name="connsiteX37" fmla="*/ 672090 w 675736"/>
                  <a:gd name="connsiteY37" fmla="*/ 328217 h 388497"/>
                  <a:gd name="connsiteX38" fmla="*/ 672090 w 675736"/>
                  <a:gd name="connsiteY38" fmla="*/ 331864 h 388497"/>
                  <a:gd name="connsiteX39" fmla="*/ 675736 w 675736"/>
                  <a:gd name="connsiteY39" fmla="*/ 331864 h 388497"/>
                  <a:gd name="connsiteX40" fmla="*/ 673806 w 675736"/>
                  <a:gd name="connsiteY40" fmla="*/ 333794 h 388497"/>
                  <a:gd name="connsiteX41" fmla="*/ 668228 w 675736"/>
                  <a:gd name="connsiteY41" fmla="*/ 341303 h 388497"/>
                  <a:gd name="connsiteX42" fmla="*/ 668228 w 675736"/>
                  <a:gd name="connsiteY42" fmla="*/ 339586 h 388497"/>
                  <a:gd name="connsiteX43" fmla="*/ 666512 w 675736"/>
                  <a:gd name="connsiteY43" fmla="*/ 335725 h 388497"/>
                  <a:gd name="connsiteX44" fmla="*/ 668228 w 675736"/>
                  <a:gd name="connsiteY44" fmla="*/ 333794 h 388497"/>
                  <a:gd name="connsiteX45" fmla="*/ 670159 w 675736"/>
                  <a:gd name="connsiteY45" fmla="*/ 330147 h 388497"/>
                  <a:gd name="connsiteX46" fmla="*/ 655357 w 675736"/>
                  <a:gd name="connsiteY46" fmla="*/ 288530 h 388497"/>
                  <a:gd name="connsiteX47" fmla="*/ 657073 w 675736"/>
                  <a:gd name="connsiteY47" fmla="*/ 288530 h 388497"/>
                  <a:gd name="connsiteX48" fmla="*/ 659004 w 675736"/>
                  <a:gd name="connsiteY48" fmla="*/ 292392 h 388497"/>
                  <a:gd name="connsiteX49" fmla="*/ 655357 w 675736"/>
                  <a:gd name="connsiteY49" fmla="*/ 290461 h 388497"/>
                  <a:gd name="connsiteX50" fmla="*/ 424319 w 675736"/>
                  <a:gd name="connsiteY50" fmla="*/ 273514 h 388497"/>
                  <a:gd name="connsiteX51" fmla="*/ 424319 w 675736"/>
                  <a:gd name="connsiteY51" fmla="*/ 277161 h 388497"/>
                  <a:gd name="connsiteX52" fmla="*/ 424319 w 675736"/>
                  <a:gd name="connsiteY52" fmla="*/ 281022 h 388497"/>
                  <a:gd name="connsiteX53" fmla="*/ 424319 w 675736"/>
                  <a:gd name="connsiteY53" fmla="*/ 282953 h 388497"/>
                  <a:gd name="connsiteX54" fmla="*/ 424319 w 675736"/>
                  <a:gd name="connsiteY54" fmla="*/ 286600 h 388497"/>
                  <a:gd name="connsiteX55" fmla="*/ 422603 w 675736"/>
                  <a:gd name="connsiteY55" fmla="*/ 292392 h 388497"/>
                  <a:gd name="connsiteX56" fmla="*/ 420673 w 675736"/>
                  <a:gd name="connsiteY56" fmla="*/ 297969 h 388497"/>
                  <a:gd name="connsiteX57" fmla="*/ 418742 w 675736"/>
                  <a:gd name="connsiteY57" fmla="*/ 303761 h 388497"/>
                  <a:gd name="connsiteX58" fmla="*/ 415095 w 675736"/>
                  <a:gd name="connsiteY58" fmla="*/ 305478 h 388497"/>
                  <a:gd name="connsiteX59" fmla="*/ 413164 w 675736"/>
                  <a:gd name="connsiteY59" fmla="*/ 303761 h 388497"/>
                  <a:gd name="connsiteX60" fmla="*/ 411448 w 675736"/>
                  <a:gd name="connsiteY60" fmla="*/ 301831 h 388497"/>
                  <a:gd name="connsiteX61" fmla="*/ 411448 w 675736"/>
                  <a:gd name="connsiteY61" fmla="*/ 296039 h 388497"/>
                  <a:gd name="connsiteX62" fmla="*/ 411448 w 675736"/>
                  <a:gd name="connsiteY62" fmla="*/ 294323 h 388497"/>
                  <a:gd name="connsiteX63" fmla="*/ 413164 w 675736"/>
                  <a:gd name="connsiteY63" fmla="*/ 290461 h 388497"/>
                  <a:gd name="connsiteX64" fmla="*/ 413164 w 675736"/>
                  <a:gd name="connsiteY64" fmla="*/ 284884 h 388497"/>
                  <a:gd name="connsiteX65" fmla="*/ 413164 w 675736"/>
                  <a:gd name="connsiteY65" fmla="*/ 282953 h 388497"/>
                  <a:gd name="connsiteX66" fmla="*/ 417026 w 675736"/>
                  <a:gd name="connsiteY66" fmla="*/ 281022 h 388497"/>
                  <a:gd name="connsiteX67" fmla="*/ 418742 w 675736"/>
                  <a:gd name="connsiteY67" fmla="*/ 279092 h 388497"/>
                  <a:gd name="connsiteX68" fmla="*/ 420673 w 675736"/>
                  <a:gd name="connsiteY68" fmla="*/ 277161 h 388497"/>
                  <a:gd name="connsiteX69" fmla="*/ 422603 w 675736"/>
                  <a:gd name="connsiteY69" fmla="*/ 275445 h 388497"/>
                  <a:gd name="connsiteX70" fmla="*/ 593790 w 675736"/>
                  <a:gd name="connsiteY70" fmla="*/ 267936 h 388497"/>
                  <a:gd name="connsiteX71" fmla="*/ 599368 w 675736"/>
                  <a:gd name="connsiteY71" fmla="*/ 269652 h 388497"/>
                  <a:gd name="connsiteX72" fmla="*/ 599368 w 675736"/>
                  <a:gd name="connsiteY72" fmla="*/ 271583 h 388497"/>
                  <a:gd name="connsiteX73" fmla="*/ 597652 w 675736"/>
                  <a:gd name="connsiteY73" fmla="*/ 275444 h 388497"/>
                  <a:gd name="connsiteX74" fmla="*/ 597652 w 675736"/>
                  <a:gd name="connsiteY74" fmla="*/ 277161 h 388497"/>
                  <a:gd name="connsiteX75" fmla="*/ 601298 w 675736"/>
                  <a:gd name="connsiteY75" fmla="*/ 279091 h 388497"/>
                  <a:gd name="connsiteX76" fmla="*/ 606876 w 675736"/>
                  <a:gd name="connsiteY76" fmla="*/ 284883 h 388497"/>
                  <a:gd name="connsiteX77" fmla="*/ 610523 w 675736"/>
                  <a:gd name="connsiteY77" fmla="*/ 277161 h 388497"/>
                  <a:gd name="connsiteX78" fmla="*/ 610523 w 675736"/>
                  <a:gd name="connsiteY78" fmla="*/ 273514 h 388497"/>
                  <a:gd name="connsiteX79" fmla="*/ 612453 w 675736"/>
                  <a:gd name="connsiteY79" fmla="*/ 269652 h 388497"/>
                  <a:gd name="connsiteX80" fmla="*/ 612453 w 675736"/>
                  <a:gd name="connsiteY80" fmla="*/ 267936 h 388497"/>
                  <a:gd name="connsiteX81" fmla="*/ 614384 w 675736"/>
                  <a:gd name="connsiteY81" fmla="*/ 275444 h 388497"/>
                  <a:gd name="connsiteX82" fmla="*/ 616100 w 675736"/>
                  <a:gd name="connsiteY82" fmla="*/ 275444 h 388497"/>
                  <a:gd name="connsiteX83" fmla="*/ 618031 w 675736"/>
                  <a:gd name="connsiteY83" fmla="*/ 277161 h 388497"/>
                  <a:gd name="connsiteX84" fmla="*/ 618031 w 675736"/>
                  <a:gd name="connsiteY84" fmla="*/ 281022 h 388497"/>
                  <a:gd name="connsiteX85" fmla="*/ 618031 w 675736"/>
                  <a:gd name="connsiteY85" fmla="*/ 282953 h 388497"/>
                  <a:gd name="connsiteX86" fmla="*/ 619962 w 675736"/>
                  <a:gd name="connsiteY86" fmla="*/ 284883 h 388497"/>
                  <a:gd name="connsiteX87" fmla="*/ 623608 w 675736"/>
                  <a:gd name="connsiteY87" fmla="*/ 290461 h 388497"/>
                  <a:gd name="connsiteX88" fmla="*/ 623608 w 675736"/>
                  <a:gd name="connsiteY88" fmla="*/ 294322 h 388497"/>
                  <a:gd name="connsiteX89" fmla="*/ 627255 w 675736"/>
                  <a:gd name="connsiteY89" fmla="*/ 294322 h 388497"/>
                  <a:gd name="connsiteX90" fmla="*/ 627255 w 675736"/>
                  <a:gd name="connsiteY90" fmla="*/ 296038 h 388497"/>
                  <a:gd name="connsiteX91" fmla="*/ 631116 w 675736"/>
                  <a:gd name="connsiteY91" fmla="*/ 307408 h 388497"/>
                  <a:gd name="connsiteX92" fmla="*/ 629186 w 675736"/>
                  <a:gd name="connsiteY92" fmla="*/ 313200 h 388497"/>
                  <a:gd name="connsiteX93" fmla="*/ 629186 w 675736"/>
                  <a:gd name="connsiteY93" fmla="*/ 314916 h 388497"/>
                  <a:gd name="connsiteX94" fmla="*/ 629186 w 675736"/>
                  <a:gd name="connsiteY94" fmla="*/ 318777 h 388497"/>
                  <a:gd name="connsiteX95" fmla="*/ 621678 w 675736"/>
                  <a:gd name="connsiteY95" fmla="*/ 324355 h 388497"/>
                  <a:gd name="connsiteX96" fmla="*/ 619962 w 675736"/>
                  <a:gd name="connsiteY96" fmla="*/ 331863 h 388497"/>
                  <a:gd name="connsiteX97" fmla="*/ 618031 w 675736"/>
                  <a:gd name="connsiteY97" fmla="*/ 331863 h 388497"/>
                  <a:gd name="connsiteX98" fmla="*/ 616100 w 675736"/>
                  <a:gd name="connsiteY98" fmla="*/ 331863 h 388497"/>
                  <a:gd name="connsiteX99" fmla="*/ 614384 w 675736"/>
                  <a:gd name="connsiteY99" fmla="*/ 333794 h 388497"/>
                  <a:gd name="connsiteX100" fmla="*/ 612453 w 675736"/>
                  <a:gd name="connsiteY100" fmla="*/ 335725 h 388497"/>
                  <a:gd name="connsiteX101" fmla="*/ 608807 w 675736"/>
                  <a:gd name="connsiteY101" fmla="*/ 333794 h 388497"/>
                  <a:gd name="connsiteX102" fmla="*/ 606876 w 675736"/>
                  <a:gd name="connsiteY102" fmla="*/ 333794 h 388497"/>
                  <a:gd name="connsiteX103" fmla="*/ 604945 w 675736"/>
                  <a:gd name="connsiteY103" fmla="*/ 335725 h 388497"/>
                  <a:gd name="connsiteX104" fmla="*/ 603229 w 675736"/>
                  <a:gd name="connsiteY104" fmla="*/ 333794 h 388497"/>
                  <a:gd name="connsiteX105" fmla="*/ 601298 w 675736"/>
                  <a:gd name="connsiteY105" fmla="*/ 333794 h 388497"/>
                  <a:gd name="connsiteX106" fmla="*/ 599368 w 675736"/>
                  <a:gd name="connsiteY106" fmla="*/ 331863 h 388497"/>
                  <a:gd name="connsiteX107" fmla="*/ 599368 w 675736"/>
                  <a:gd name="connsiteY107" fmla="*/ 330147 h 388497"/>
                  <a:gd name="connsiteX108" fmla="*/ 597652 w 675736"/>
                  <a:gd name="connsiteY108" fmla="*/ 328216 h 388497"/>
                  <a:gd name="connsiteX109" fmla="*/ 597652 w 675736"/>
                  <a:gd name="connsiteY109" fmla="*/ 326286 h 388497"/>
                  <a:gd name="connsiteX110" fmla="*/ 595721 w 675736"/>
                  <a:gd name="connsiteY110" fmla="*/ 326286 h 388497"/>
                  <a:gd name="connsiteX111" fmla="*/ 597652 w 675736"/>
                  <a:gd name="connsiteY111" fmla="*/ 324355 h 388497"/>
                  <a:gd name="connsiteX112" fmla="*/ 597652 w 675736"/>
                  <a:gd name="connsiteY112" fmla="*/ 322424 h 388497"/>
                  <a:gd name="connsiteX113" fmla="*/ 595721 w 675736"/>
                  <a:gd name="connsiteY113" fmla="*/ 324355 h 388497"/>
                  <a:gd name="connsiteX114" fmla="*/ 593790 w 675736"/>
                  <a:gd name="connsiteY114" fmla="*/ 324355 h 388497"/>
                  <a:gd name="connsiteX115" fmla="*/ 591860 w 675736"/>
                  <a:gd name="connsiteY115" fmla="*/ 320708 h 388497"/>
                  <a:gd name="connsiteX116" fmla="*/ 584566 w 675736"/>
                  <a:gd name="connsiteY116" fmla="*/ 318777 h 388497"/>
                  <a:gd name="connsiteX117" fmla="*/ 578988 w 675736"/>
                  <a:gd name="connsiteY117" fmla="*/ 318777 h 388497"/>
                  <a:gd name="connsiteX118" fmla="*/ 569550 w 675736"/>
                  <a:gd name="connsiteY118" fmla="*/ 324355 h 388497"/>
                  <a:gd name="connsiteX119" fmla="*/ 562256 w 675736"/>
                  <a:gd name="connsiteY119" fmla="*/ 324355 h 388497"/>
                  <a:gd name="connsiteX120" fmla="*/ 560325 w 675736"/>
                  <a:gd name="connsiteY120" fmla="*/ 326286 h 388497"/>
                  <a:gd name="connsiteX121" fmla="*/ 558395 w 675736"/>
                  <a:gd name="connsiteY121" fmla="*/ 326286 h 388497"/>
                  <a:gd name="connsiteX122" fmla="*/ 554748 w 675736"/>
                  <a:gd name="connsiteY122" fmla="*/ 326286 h 388497"/>
                  <a:gd name="connsiteX123" fmla="*/ 552817 w 675736"/>
                  <a:gd name="connsiteY123" fmla="*/ 324355 h 388497"/>
                  <a:gd name="connsiteX124" fmla="*/ 554748 w 675736"/>
                  <a:gd name="connsiteY124" fmla="*/ 322424 h 388497"/>
                  <a:gd name="connsiteX125" fmla="*/ 552817 w 675736"/>
                  <a:gd name="connsiteY125" fmla="*/ 311269 h 388497"/>
                  <a:gd name="connsiteX126" fmla="*/ 551101 w 675736"/>
                  <a:gd name="connsiteY126" fmla="*/ 307408 h 388497"/>
                  <a:gd name="connsiteX127" fmla="*/ 551101 w 675736"/>
                  <a:gd name="connsiteY127" fmla="*/ 305477 h 388497"/>
                  <a:gd name="connsiteX128" fmla="*/ 552817 w 675736"/>
                  <a:gd name="connsiteY128" fmla="*/ 305477 h 388497"/>
                  <a:gd name="connsiteX129" fmla="*/ 552817 w 675736"/>
                  <a:gd name="connsiteY129" fmla="*/ 294322 h 388497"/>
                  <a:gd name="connsiteX130" fmla="*/ 554748 w 675736"/>
                  <a:gd name="connsiteY130" fmla="*/ 294322 h 388497"/>
                  <a:gd name="connsiteX131" fmla="*/ 556678 w 675736"/>
                  <a:gd name="connsiteY131" fmla="*/ 294322 h 388497"/>
                  <a:gd name="connsiteX132" fmla="*/ 560325 w 675736"/>
                  <a:gd name="connsiteY132" fmla="*/ 292391 h 388497"/>
                  <a:gd name="connsiteX133" fmla="*/ 569550 w 675736"/>
                  <a:gd name="connsiteY133" fmla="*/ 288530 h 388497"/>
                  <a:gd name="connsiteX134" fmla="*/ 569550 w 675736"/>
                  <a:gd name="connsiteY134" fmla="*/ 286599 h 388497"/>
                  <a:gd name="connsiteX135" fmla="*/ 571480 w 675736"/>
                  <a:gd name="connsiteY135" fmla="*/ 282953 h 388497"/>
                  <a:gd name="connsiteX136" fmla="*/ 571480 w 675736"/>
                  <a:gd name="connsiteY136" fmla="*/ 281022 h 388497"/>
                  <a:gd name="connsiteX137" fmla="*/ 575127 w 675736"/>
                  <a:gd name="connsiteY137" fmla="*/ 281022 h 388497"/>
                  <a:gd name="connsiteX138" fmla="*/ 578988 w 675736"/>
                  <a:gd name="connsiteY138" fmla="*/ 275444 h 388497"/>
                  <a:gd name="connsiteX139" fmla="*/ 580705 w 675736"/>
                  <a:gd name="connsiteY139" fmla="*/ 275444 h 388497"/>
                  <a:gd name="connsiteX140" fmla="*/ 582635 w 675736"/>
                  <a:gd name="connsiteY140" fmla="*/ 275444 h 388497"/>
                  <a:gd name="connsiteX141" fmla="*/ 584566 w 675736"/>
                  <a:gd name="connsiteY141" fmla="*/ 277161 h 388497"/>
                  <a:gd name="connsiteX142" fmla="*/ 586282 w 675736"/>
                  <a:gd name="connsiteY142" fmla="*/ 277161 h 388497"/>
                  <a:gd name="connsiteX143" fmla="*/ 588213 w 675736"/>
                  <a:gd name="connsiteY143" fmla="*/ 277161 h 388497"/>
                  <a:gd name="connsiteX144" fmla="*/ 586282 w 675736"/>
                  <a:gd name="connsiteY144" fmla="*/ 275444 h 388497"/>
                  <a:gd name="connsiteX145" fmla="*/ 588213 w 675736"/>
                  <a:gd name="connsiteY145" fmla="*/ 271583 h 388497"/>
                  <a:gd name="connsiteX146" fmla="*/ 590143 w 675736"/>
                  <a:gd name="connsiteY146" fmla="*/ 269652 h 388497"/>
                  <a:gd name="connsiteX147" fmla="*/ 582635 w 675736"/>
                  <a:gd name="connsiteY147" fmla="*/ 260213 h 388497"/>
                  <a:gd name="connsiteX148" fmla="*/ 580705 w 675736"/>
                  <a:gd name="connsiteY148" fmla="*/ 262144 h 388497"/>
                  <a:gd name="connsiteX149" fmla="*/ 578989 w 675736"/>
                  <a:gd name="connsiteY149" fmla="*/ 264075 h 388497"/>
                  <a:gd name="connsiteX150" fmla="*/ 577058 w 675736"/>
                  <a:gd name="connsiteY150" fmla="*/ 264075 h 388497"/>
                  <a:gd name="connsiteX151" fmla="*/ 575127 w 675736"/>
                  <a:gd name="connsiteY151" fmla="*/ 266006 h 388497"/>
                  <a:gd name="connsiteX152" fmla="*/ 575127 w 675736"/>
                  <a:gd name="connsiteY152" fmla="*/ 264075 h 388497"/>
                  <a:gd name="connsiteX153" fmla="*/ 578989 w 675736"/>
                  <a:gd name="connsiteY153" fmla="*/ 262144 h 388497"/>
                  <a:gd name="connsiteX154" fmla="*/ 569549 w 675736"/>
                  <a:gd name="connsiteY154" fmla="*/ 260213 h 388497"/>
                  <a:gd name="connsiteX155" fmla="*/ 571479 w 675736"/>
                  <a:gd name="connsiteY155" fmla="*/ 262144 h 388497"/>
                  <a:gd name="connsiteX156" fmla="*/ 569549 w 675736"/>
                  <a:gd name="connsiteY156" fmla="*/ 262144 h 388497"/>
                  <a:gd name="connsiteX157" fmla="*/ 565902 w 675736"/>
                  <a:gd name="connsiteY157" fmla="*/ 260213 h 388497"/>
                  <a:gd name="connsiteX158" fmla="*/ 563972 w 675736"/>
                  <a:gd name="connsiteY158" fmla="*/ 262144 h 388497"/>
                  <a:gd name="connsiteX159" fmla="*/ 562256 w 675736"/>
                  <a:gd name="connsiteY159" fmla="*/ 262144 h 388497"/>
                  <a:gd name="connsiteX160" fmla="*/ 560325 w 675736"/>
                  <a:gd name="connsiteY160" fmla="*/ 262144 h 388497"/>
                  <a:gd name="connsiteX161" fmla="*/ 538015 w 675736"/>
                  <a:gd name="connsiteY161" fmla="*/ 256566 h 388497"/>
                  <a:gd name="connsiteX162" fmla="*/ 539731 w 675736"/>
                  <a:gd name="connsiteY162" fmla="*/ 256566 h 388497"/>
                  <a:gd name="connsiteX163" fmla="*/ 541662 w 675736"/>
                  <a:gd name="connsiteY163" fmla="*/ 256566 h 388497"/>
                  <a:gd name="connsiteX164" fmla="*/ 545523 w 675736"/>
                  <a:gd name="connsiteY164" fmla="*/ 256566 h 388497"/>
                  <a:gd name="connsiteX165" fmla="*/ 547239 w 675736"/>
                  <a:gd name="connsiteY165" fmla="*/ 256566 h 388497"/>
                  <a:gd name="connsiteX166" fmla="*/ 549170 w 675736"/>
                  <a:gd name="connsiteY166" fmla="*/ 256566 h 388497"/>
                  <a:gd name="connsiteX167" fmla="*/ 551101 w 675736"/>
                  <a:gd name="connsiteY167" fmla="*/ 256566 h 388497"/>
                  <a:gd name="connsiteX168" fmla="*/ 554748 w 675736"/>
                  <a:gd name="connsiteY168" fmla="*/ 258497 h 388497"/>
                  <a:gd name="connsiteX169" fmla="*/ 554748 w 675736"/>
                  <a:gd name="connsiteY169" fmla="*/ 260213 h 388497"/>
                  <a:gd name="connsiteX170" fmla="*/ 556678 w 675736"/>
                  <a:gd name="connsiteY170" fmla="*/ 260213 h 388497"/>
                  <a:gd name="connsiteX171" fmla="*/ 556678 w 675736"/>
                  <a:gd name="connsiteY171" fmla="*/ 262144 h 388497"/>
                  <a:gd name="connsiteX172" fmla="*/ 549170 w 675736"/>
                  <a:gd name="connsiteY172" fmla="*/ 262144 h 388497"/>
                  <a:gd name="connsiteX173" fmla="*/ 547239 w 675736"/>
                  <a:gd name="connsiteY173" fmla="*/ 260213 h 388497"/>
                  <a:gd name="connsiteX174" fmla="*/ 545523 w 675736"/>
                  <a:gd name="connsiteY174" fmla="*/ 260213 h 388497"/>
                  <a:gd name="connsiteX175" fmla="*/ 541662 w 675736"/>
                  <a:gd name="connsiteY175" fmla="*/ 260213 h 388497"/>
                  <a:gd name="connsiteX176" fmla="*/ 541662 w 675736"/>
                  <a:gd name="connsiteY176" fmla="*/ 258497 h 388497"/>
                  <a:gd name="connsiteX177" fmla="*/ 636694 w 675736"/>
                  <a:gd name="connsiteY177" fmla="*/ 252705 h 388497"/>
                  <a:gd name="connsiteX178" fmla="*/ 638410 w 675736"/>
                  <a:gd name="connsiteY178" fmla="*/ 254636 h 388497"/>
                  <a:gd name="connsiteX179" fmla="*/ 636694 w 675736"/>
                  <a:gd name="connsiteY179" fmla="*/ 254636 h 388497"/>
                  <a:gd name="connsiteX180" fmla="*/ 631116 w 675736"/>
                  <a:gd name="connsiteY180" fmla="*/ 252705 h 388497"/>
                  <a:gd name="connsiteX181" fmla="*/ 632832 w 675736"/>
                  <a:gd name="connsiteY181" fmla="*/ 252705 h 388497"/>
                  <a:gd name="connsiteX182" fmla="*/ 632832 w 675736"/>
                  <a:gd name="connsiteY182" fmla="*/ 254636 h 388497"/>
                  <a:gd name="connsiteX183" fmla="*/ 629186 w 675736"/>
                  <a:gd name="connsiteY183" fmla="*/ 254636 h 388497"/>
                  <a:gd name="connsiteX184" fmla="*/ 625539 w 675736"/>
                  <a:gd name="connsiteY184" fmla="*/ 252705 h 388497"/>
                  <a:gd name="connsiteX185" fmla="*/ 629186 w 675736"/>
                  <a:gd name="connsiteY185" fmla="*/ 254636 h 388497"/>
                  <a:gd name="connsiteX186" fmla="*/ 625539 w 675736"/>
                  <a:gd name="connsiteY186" fmla="*/ 254636 h 388497"/>
                  <a:gd name="connsiteX187" fmla="*/ 631116 w 675736"/>
                  <a:gd name="connsiteY187" fmla="*/ 247128 h 388497"/>
                  <a:gd name="connsiteX188" fmla="*/ 632832 w 675736"/>
                  <a:gd name="connsiteY188" fmla="*/ 247128 h 388497"/>
                  <a:gd name="connsiteX189" fmla="*/ 634763 w 675736"/>
                  <a:gd name="connsiteY189" fmla="*/ 249059 h 388497"/>
                  <a:gd name="connsiteX190" fmla="*/ 634763 w 675736"/>
                  <a:gd name="connsiteY190" fmla="*/ 250775 h 388497"/>
                  <a:gd name="connsiteX191" fmla="*/ 632832 w 675736"/>
                  <a:gd name="connsiteY191" fmla="*/ 249059 h 388497"/>
                  <a:gd name="connsiteX192" fmla="*/ 586282 w 675736"/>
                  <a:gd name="connsiteY192" fmla="*/ 247128 h 388497"/>
                  <a:gd name="connsiteX193" fmla="*/ 588213 w 675736"/>
                  <a:gd name="connsiteY193" fmla="*/ 247128 h 388497"/>
                  <a:gd name="connsiteX194" fmla="*/ 590143 w 675736"/>
                  <a:gd name="connsiteY194" fmla="*/ 249059 h 388497"/>
                  <a:gd name="connsiteX195" fmla="*/ 586282 w 675736"/>
                  <a:gd name="connsiteY195" fmla="*/ 249059 h 388497"/>
                  <a:gd name="connsiteX196" fmla="*/ 593790 w 675736"/>
                  <a:gd name="connsiteY196" fmla="*/ 241335 h 388497"/>
                  <a:gd name="connsiteX197" fmla="*/ 595720 w 675736"/>
                  <a:gd name="connsiteY197" fmla="*/ 243266 h 388497"/>
                  <a:gd name="connsiteX198" fmla="*/ 595720 w 675736"/>
                  <a:gd name="connsiteY198" fmla="*/ 245196 h 388497"/>
                  <a:gd name="connsiteX199" fmla="*/ 597651 w 675736"/>
                  <a:gd name="connsiteY199" fmla="*/ 247127 h 388497"/>
                  <a:gd name="connsiteX200" fmla="*/ 601298 w 675736"/>
                  <a:gd name="connsiteY200" fmla="*/ 245196 h 388497"/>
                  <a:gd name="connsiteX201" fmla="*/ 603229 w 675736"/>
                  <a:gd name="connsiteY201" fmla="*/ 243266 h 388497"/>
                  <a:gd name="connsiteX202" fmla="*/ 618030 w 675736"/>
                  <a:gd name="connsiteY202" fmla="*/ 249058 h 388497"/>
                  <a:gd name="connsiteX203" fmla="*/ 618030 w 675736"/>
                  <a:gd name="connsiteY203" fmla="*/ 250774 h 388497"/>
                  <a:gd name="connsiteX204" fmla="*/ 619961 w 675736"/>
                  <a:gd name="connsiteY204" fmla="*/ 250774 h 388497"/>
                  <a:gd name="connsiteX205" fmla="*/ 619961 w 675736"/>
                  <a:gd name="connsiteY205" fmla="*/ 252705 h 388497"/>
                  <a:gd name="connsiteX206" fmla="*/ 621677 w 675736"/>
                  <a:gd name="connsiteY206" fmla="*/ 254635 h 388497"/>
                  <a:gd name="connsiteX207" fmla="*/ 623608 w 675736"/>
                  <a:gd name="connsiteY207" fmla="*/ 256566 h 388497"/>
                  <a:gd name="connsiteX208" fmla="*/ 621677 w 675736"/>
                  <a:gd name="connsiteY208" fmla="*/ 258497 h 388497"/>
                  <a:gd name="connsiteX209" fmla="*/ 625539 w 675736"/>
                  <a:gd name="connsiteY209" fmla="*/ 262143 h 388497"/>
                  <a:gd name="connsiteX210" fmla="*/ 627255 w 675736"/>
                  <a:gd name="connsiteY210" fmla="*/ 262143 h 388497"/>
                  <a:gd name="connsiteX211" fmla="*/ 629185 w 675736"/>
                  <a:gd name="connsiteY211" fmla="*/ 264074 h 388497"/>
                  <a:gd name="connsiteX212" fmla="*/ 629185 w 675736"/>
                  <a:gd name="connsiteY212" fmla="*/ 266005 h 388497"/>
                  <a:gd name="connsiteX213" fmla="*/ 627255 w 675736"/>
                  <a:gd name="connsiteY213" fmla="*/ 266005 h 388497"/>
                  <a:gd name="connsiteX214" fmla="*/ 623608 w 675736"/>
                  <a:gd name="connsiteY214" fmla="*/ 264074 h 388497"/>
                  <a:gd name="connsiteX215" fmla="*/ 619961 w 675736"/>
                  <a:gd name="connsiteY215" fmla="*/ 260213 h 388497"/>
                  <a:gd name="connsiteX216" fmla="*/ 618030 w 675736"/>
                  <a:gd name="connsiteY216" fmla="*/ 258497 h 388497"/>
                  <a:gd name="connsiteX217" fmla="*/ 614384 w 675736"/>
                  <a:gd name="connsiteY217" fmla="*/ 262143 h 388497"/>
                  <a:gd name="connsiteX218" fmla="*/ 608806 w 675736"/>
                  <a:gd name="connsiteY218" fmla="*/ 262143 h 388497"/>
                  <a:gd name="connsiteX219" fmla="*/ 604945 w 675736"/>
                  <a:gd name="connsiteY219" fmla="*/ 260213 h 388497"/>
                  <a:gd name="connsiteX220" fmla="*/ 603229 w 675736"/>
                  <a:gd name="connsiteY220" fmla="*/ 260213 h 388497"/>
                  <a:gd name="connsiteX221" fmla="*/ 604945 w 675736"/>
                  <a:gd name="connsiteY221" fmla="*/ 256566 h 388497"/>
                  <a:gd name="connsiteX222" fmla="*/ 601298 w 675736"/>
                  <a:gd name="connsiteY222" fmla="*/ 252705 h 388497"/>
                  <a:gd name="connsiteX223" fmla="*/ 595720 w 675736"/>
                  <a:gd name="connsiteY223" fmla="*/ 250774 h 388497"/>
                  <a:gd name="connsiteX224" fmla="*/ 593790 w 675736"/>
                  <a:gd name="connsiteY224" fmla="*/ 250774 h 388497"/>
                  <a:gd name="connsiteX225" fmla="*/ 593790 w 675736"/>
                  <a:gd name="connsiteY225" fmla="*/ 249058 h 388497"/>
                  <a:gd name="connsiteX226" fmla="*/ 593790 w 675736"/>
                  <a:gd name="connsiteY226" fmla="*/ 247127 h 388497"/>
                  <a:gd name="connsiteX227" fmla="*/ 593790 w 675736"/>
                  <a:gd name="connsiteY227" fmla="*/ 245196 h 388497"/>
                  <a:gd name="connsiteX228" fmla="*/ 591859 w 675736"/>
                  <a:gd name="connsiteY228" fmla="*/ 245196 h 388497"/>
                  <a:gd name="connsiteX229" fmla="*/ 591859 w 675736"/>
                  <a:gd name="connsiteY229" fmla="*/ 243266 h 388497"/>
                  <a:gd name="connsiteX230" fmla="*/ 584566 w 675736"/>
                  <a:gd name="connsiteY230" fmla="*/ 237689 h 388497"/>
                  <a:gd name="connsiteX231" fmla="*/ 586282 w 675736"/>
                  <a:gd name="connsiteY231" fmla="*/ 237689 h 388497"/>
                  <a:gd name="connsiteX232" fmla="*/ 584566 w 675736"/>
                  <a:gd name="connsiteY232" fmla="*/ 241336 h 388497"/>
                  <a:gd name="connsiteX233" fmla="*/ 571479 w 675736"/>
                  <a:gd name="connsiteY233" fmla="*/ 235758 h 388497"/>
                  <a:gd name="connsiteX234" fmla="*/ 575126 w 675736"/>
                  <a:gd name="connsiteY234" fmla="*/ 237689 h 388497"/>
                  <a:gd name="connsiteX235" fmla="*/ 578987 w 675736"/>
                  <a:gd name="connsiteY235" fmla="*/ 237689 h 388497"/>
                  <a:gd name="connsiteX236" fmla="*/ 577057 w 675736"/>
                  <a:gd name="connsiteY236" fmla="*/ 239619 h 388497"/>
                  <a:gd name="connsiteX237" fmla="*/ 571479 w 675736"/>
                  <a:gd name="connsiteY237" fmla="*/ 239619 h 388497"/>
                  <a:gd name="connsiteX238" fmla="*/ 569549 w 675736"/>
                  <a:gd name="connsiteY238" fmla="*/ 241336 h 388497"/>
                  <a:gd name="connsiteX239" fmla="*/ 569549 w 675736"/>
                  <a:gd name="connsiteY239" fmla="*/ 243266 h 388497"/>
                  <a:gd name="connsiteX240" fmla="*/ 573410 w 675736"/>
                  <a:gd name="connsiteY240" fmla="*/ 241336 h 388497"/>
                  <a:gd name="connsiteX241" fmla="*/ 575126 w 675736"/>
                  <a:gd name="connsiteY241" fmla="*/ 241336 h 388497"/>
                  <a:gd name="connsiteX242" fmla="*/ 575126 w 675736"/>
                  <a:gd name="connsiteY242" fmla="*/ 243266 h 388497"/>
                  <a:gd name="connsiteX243" fmla="*/ 571479 w 675736"/>
                  <a:gd name="connsiteY243" fmla="*/ 245197 h 388497"/>
                  <a:gd name="connsiteX244" fmla="*/ 571479 w 675736"/>
                  <a:gd name="connsiteY244" fmla="*/ 247128 h 388497"/>
                  <a:gd name="connsiteX245" fmla="*/ 573410 w 675736"/>
                  <a:gd name="connsiteY245" fmla="*/ 249058 h 388497"/>
                  <a:gd name="connsiteX246" fmla="*/ 573410 w 675736"/>
                  <a:gd name="connsiteY246" fmla="*/ 250774 h 388497"/>
                  <a:gd name="connsiteX247" fmla="*/ 573410 w 675736"/>
                  <a:gd name="connsiteY247" fmla="*/ 252705 h 388497"/>
                  <a:gd name="connsiteX248" fmla="*/ 571479 w 675736"/>
                  <a:gd name="connsiteY248" fmla="*/ 252705 h 388497"/>
                  <a:gd name="connsiteX249" fmla="*/ 571479 w 675736"/>
                  <a:gd name="connsiteY249" fmla="*/ 249058 h 388497"/>
                  <a:gd name="connsiteX250" fmla="*/ 569549 w 675736"/>
                  <a:gd name="connsiteY250" fmla="*/ 247128 h 388497"/>
                  <a:gd name="connsiteX251" fmla="*/ 569549 w 675736"/>
                  <a:gd name="connsiteY251" fmla="*/ 252705 h 388497"/>
                  <a:gd name="connsiteX252" fmla="*/ 567833 w 675736"/>
                  <a:gd name="connsiteY252" fmla="*/ 254636 h 388497"/>
                  <a:gd name="connsiteX253" fmla="*/ 567833 w 675736"/>
                  <a:gd name="connsiteY253" fmla="*/ 252705 h 388497"/>
                  <a:gd name="connsiteX254" fmla="*/ 567833 w 675736"/>
                  <a:gd name="connsiteY254" fmla="*/ 249058 h 388497"/>
                  <a:gd name="connsiteX255" fmla="*/ 565902 w 675736"/>
                  <a:gd name="connsiteY255" fmla="*/ 247128 h 388497"/>
                  <a:gd name="connsiteX256" fmla="*/ 565902 w 675736"/>
                  <a:gd name="connsiteY256" fmla="*/ 245197 h 388497"/>
                  <a:gd name="connsiteX257" fmla="*/ 567833 w 675736"/>
                  <a:gd name="connsiteY257" fmla="*/ 243266 h 388497"/>
                  <a:gd name="connsiteX258" fmla="*/ 567833 w 675736"/>
                  <a:gd name="connsiteY258" fmla="*/ 241336 h 388497"/>
                  <a:gd name="connsiteX259" fmla="*/ 567833 w 675736"/>
                  <a:gd name="connsiteY259" fmla="*/ 239619 h 388497"/>
                  <a:gd name="connsiteX260" fmla="*/ 569549 w 675736"/>
                  <a:gd name="connsiteY260" fmla="*/ 237689 h 388497"/>
                  <a:gd name="connsiteX261" fmla="*/ 515705 w 675736"/>
                  <a:gd name="connsiteY261" fmla="*/ 228250 h 388497"/>
                  <a:gd name="connsiteX262" fmla="*/ 517421 w 675736"/>
                  <a:gd name="connsiteY262" fmla="*/ 228250 h 388497"/>
                  <a:gd name="connsiteX263" fmla="*/ 519352 w 675736"/>
                  <a:gd name="connsiteY263" fmla="*/ 228250 h 388497"/>
                  <a:gd name="connsiteX264" fmla="*/ 521283 w 675736"/>
                  <a:gd name="connsiteY264" fmla="*/ 228250 h 388497"/>
                  <a:gd name="connsiteX265" fmla="*/ 522999 w 675736"/>
                  <a:gd name="connsiteY265" fmla="*/ 230181 h 388497"/>
                  <a:gd name="connsiteX266" fmla="*/ 524929 w 675736"/>
                  <a:gd name="connsiteY266" fmla="*/ 231897 h 388497"/>
                  <a:gd name="connsiteX267" fmla="*/ 528576 w 675736"/>
                  <a:gd name="connsiteY267" fmla="*/ 235758 h 388497"/>
                  <a:gd name="connsiteX268" fmla="*/ 532438 w 675736"/>
                  <a:gd name="connsiteY268" fmla="*/ 237689 h 388497"/>
                  <a:gd name="connsiteX269" fmla="*/ 534154 w 675736"/>
                  <a:gd name="connsiteY269" fmla="*/ 239620 h 388497"/>
                  <a:gd name="connsiteX270" fmla="*/ 534154 w 675736"/>
                  <a:gd name="connsiteY270" fmla="*/ 243266 h 388497"/>
                  <a:gd name="connsiteX271" fmla="*/ 538015 w 675736"/>
                  <a:gd name="connsiteY271" fmla="*/ 247128 h 388497"/>
                  <a:gd name="connsiteX272" fmla="*/ 539731 w 675736"/>
                  <a:gd name="connsiteY272" fmla="*/ 249058 h 388497"/>
                  <a:gd name="connsiteX273" fmla="*/ 539731 w 675736"/>
                  <a:gd name="connsiteY273" fmla="*/ 250775 h 388497"/>
                  <a:gd name="connsiteX274" fmla="*/ 539731 w 675736"/>
                  <a:gd name="connsiteY274" fmla="*/ 254636 h 388497"/>
                  <a:gd name="connsiteX275" fmla="*/ 538015 w 675736"/>
                  <a:gd name="connsiteY275" fmla="*/ 254636 h 388497"/>
                  <a:gd name="connsiteX276" fmla="*/ 536085 w 675736"/>
                  <a:gd name="connsiteY276" fmla="*/ 256567 h 388497"/>
                  <a:gd name="connsiteX277" fmla="*/ 536085 w 675736"/>
                  <a:gd name="connsiteY277" fmla="*/ 254636 h 388497"/>
                  <a:gd name="connsiteX278" fmla="*/ 530507 w 675736"/>
                  <a:gd name="connsiteY278" fmla="*/ 249058 h 388497"/>
                  <a:gd name="connsiteX279" fmla="*/ 526860 w 675736"/>
                  <a:gd name="connsiteY279" fmla="*/ 243266 h 388497"/>
                  <a:gd name="connsiteX280" fmla="*/ 526860 w 675736"/>
                  <a:gd name="connsiteY280" fmla="*/ 241336 h 388497"/>
                  <a:gd name="connsiteX281" fmla="*/ 524929 w 675736"/>
                  <a:gd name="connsiteY281" fmla="*/ 239620 h 388497"/>
                  <a:gd name="connsiteX282" fmla="*/ 524929 w 675736"/>
                  <a:gd name="connsiteY282" fmla="*/ 237689 h 388497"/>
                  <a:gd name="connsiteX283" fmla="*/ 522999 w 675736"/>
                  <a:gd name="connsiteY283" fmla="*/ 237689 h 388497"/>
                  <a:gd name="connsiteX284" fmla="*/ 522999 w 675736"/>
                  <a:gd name="connsiteY284" fmla="*/ 235758 h 388497"/>
                  <a:gd name="connsiteX285" fmla="*/ 521283 w 675736"/>
                  <a:gd name="connsiteY285" fmla="*/ 233828 h 388497"/>
                  <a:gd name="connsiteX286" fmla="*/ 517421 w 675736"/>
                  <a:gd name="connsiteY286" fmla="*/ 231897 h 388497"/>
                  <a:gd name="connsiteX287" fmla="*/ 560325 w 675736"/>
                  <a:gd name="connsiteY287" fmla="*/ 224388 h 388497"/>
                  <a:gd name="connsiteX288" fmla="*/ 562256 w 675736"/>
                  <a:gd name="connsiteY288" fmla="*/ 224388 h 388497"/>
                  <a:gd name="connsiteX289" fmla="*/ 565903 w 675736"/>
                  <a:gd name="connsiteY289" fmla="*/ 226319 h 388497"/>
                  <a:gd name="connsiteX290" fmla="*/ 567833 w 675736"/>
                  <a:gd name="connsiteY290" fmla="*/ 226319 h 388497"/>
                  <a:gd name="connsiteX291" fmla="*/ 567833 w 675736"/>
                  <a:gd name="connsiteY291" fmla="*/ 228250 h 388497"/>
                  <a:gd name="connsiteX292" fmla="*/ 563972 w 675736"/>
                  <a:gd name="connsiteY292" fmla="*/ 231896 h 388497"/>
                  <a:gd name="connsiteX293" fmla="*/ 563972 w 675736"/>
                  <a:gd name="connsiteY293" fmla="*/ 235758 h 388497"/>
                  <a:gd name="connsiteX294" fmla="*/ 565903 w 675736"/>
                  <a:gd name="connsiteY294" fmla="*/ 235758 h 388497"/>
                  <a:gd name="connsiteX295" fmla="*/ 567833 w 675736"/>
                  <a:gd name="connsiteY295" fmla="*/ 237689 h 388497"/>
                  <a:gd name="connsiteX296" fmla="*/ 563972 w 675736"/>
                  <a:gd name="connsiteY296" fmla="*/ 239619 h 388497"/>
                  <a:gd name="connsiteX297" fmla="*/ 563972 w 675736"/>
                  <a:gd name="connsiteY297" fmla="*/ 241336 h 388497"/>
                  <a:gd name="connsiteX298" fmla="*/ 562256 w 675736"/>
                  <a:gd name="connsiteY298" fmla="*/ 243266 h 388497"/>
                  <a:gd name="connsiteX299" fmla="*/ 560325 w 675736"/>
                  <a:gd name="connsiteY299" fmla="*/ 249058 h 388497"/>
                  <a:gd name="connsiteX300" fmla="*/ 558394 w 675736"/>
                  <a:gd name="connsiteY300" fmla="*/ 250775 h 388497"/>
                  <a:gd name="connsiteX301" fmla="*/ 554748 w 675736"/>
                  <a:gd name="connsiteY301" fmla="*/ 249058 h 388497"/>
                  <a:gd name="connsiteX302" fmla="*/ 551101 w 675736"/>
                  <a:gd name="connsiteY302" fmla="*/ 249058 h 388497"/>
                  <a:gd name="connsiteX303" fmla="*/ 549170 w 675736"/>
                  <a:gd name="connsiteY303" fmla="*/ 249058 h 388497"/>
                  <a:gd name="connsiteX304" fmla="*/ 549170 w 675736"/>
                  <a:gd name="connsiteY304" fmla="*/ 247128 h 388497"/>
                  <a:gd name="connsiteX305" fmla="*/ 547239 w 675736"/>
                  <a:gd name="connsiteY305" fmla="*/ 245197 h 388497"/>
                  <a:gd name="connsiteX306" fmla="*/ 547239 w 675736"/>
                  <a:gd name="connsiteY306" fmla="*/ 243266 h 388497"/>
                  <a:gd name="connsiteX307" fmla="*/ 545523 w 675736"/>
                  <a:gd name="connsiteY307" fmla="*/ 241336 h 388497"/>
                  <a:gd name="connsiteX308" fmla="*/ 545523 w 675736"/>
                  <a:gd name="connsiteY308" fmla="*/ 237689 h 388497"/>
                  <a:gd name="connsiteX309" fmla="*/ 547239 w 675736"/>
                  <a:gd name="connsiteY309" fmla="*/ 237689 h 388497"/>
                  <a:gd name="connsiteX310" fmla="*/ 551101 w 675736"/>
                  <a:gd name="connsiteY310" fmla="*/ 233827 h 388497"/>
                  <a:gd name="connsiteX311" fmla="*/ 554748 w 675736"/>
                  <a:gd name="connsiteY311" fmla="*/ 231896 h 388497"/>
                  <a:gd name="connsiteX312" fmla="*/ 556678 w 675736"/>
                  <a:gd name="connsiteY312" fmla="*/ 230180 h 388497"/>
                  <a:gd name="connsiteX313" fmla="*/ 558394 w 675736"/>
                  <a:gd name="connsiteY313" fmla="*/ 228250 h 388497"/>
                  <a:gd name="connsiteX314" fmla="*/ 483956 w 675736"/>
                  <a:gd name="connsiteY314" fmla="*/ 218811 h 388497"/>
                  <a:gd name="connsiteX315" fmla="*/ 485887 w 675736"/>
                  <a:gd name="connsiteY315" fmla="*/ 218811 h 388497"/>
                  <a:gd name="connsiteX316" fmla="*/ 489533 w 675736"/>
                  <a:gd name="connsiteY316" fmla="*/ 222673 h 388497"/>
                  <a:gd name="connsiteX317" fmla="*/ 489533 w 675736"/>
                  <a:gd name="connsiteY317" fmla="*/ 224389 h 388497"/>
                  <a:gd name="connsiteX318" fmla="*/ 487817 w 675736"/>
                  <a:gd name="connsiteY318" fmla="*/ 226320 h 388497"/>
                  <a:gd name="connsiteX319" fmla="*/ 485887 w 675736"/>
                  <a:gd name="connsiteY319" fmla="*/ 226320 h 388497"/>
                  <a:gd name="connsiteX320" fmla="*/ 483956 w 675736"/>
                  <a:gd name="connsiteY320" fmla="*/ 224389 h 388497"/>
                  <a:gd name="connsiteX321" fmla="*/ 578988 w 675736"/>
                  <a:gd name="connsiteY321" fmla="*/ 216880 h 388497"/>
                  <a:gd name="connsiteX322" fmla="*/ 580704 w 675736"/>
                  <a:gd name="connsiteY322" fmla="*/ 220741 h 388497"/>
                  <a:gd name="connsiteX323" fmla="*/ 580704 w 675736"/>
                  <a:gd name="connsiteY323" fmla="*/ 224388 h 388497"/>
                  <a:gd name="connsiteX324" fmla="*/ 578988 w 675736"/>
                  <a:gd name="connsiteY324" fmla="*/ 224388 h 388497"/>
                  <a:gd name="connsiteX325" fmla="*/ 578988 w 675736"/>
                  <a:gd name="connsiteY325" fmla="*/ 226319 h 388497"/>
                  <a:gd name="connsiteX326" fmla="*/ 577058 w 675736"/>
                  <a:gd name="connsiteY326" fmla="*/ 224388 h 388497"/>
                  <a:gd name="connsiteX327" fmla="*/ 577058 w 675736"/>
                  <a:gd name="connsiteY327" fmla="*/ 222672 h 388497"/>
                  <a:gd name="connsiteX328" fmla="*/ 575127 w 675736"/>
                  <a:gd name="connsiteY328" fmla="*/ 222672 h 388497"/>
                  <a:gd name="connsiteX329" fmla="*/ 571480 w 675736"/>
                  <a:gd name="connsiteY329" fmla="*/ 222672 h 388497"/>
                  <a:gd name="connsiteX330" fmla="*/ 573411 w 675736"/>
                  <a:gd name="connsiteY330" fmla="*/ 220741 h 388497"/>
                  <a:gd name="connsiteX331" fmla="*/ 577058 w 675736"/>
                  <a:gd name="connsiteY331" fmla="*/ 220741 h 388497"/>
                  <a:gd name="connsiteX332" fmla="*/ 578988 w 675736"/>
                  <a:gd name="connsiteY332" fmla="*/ 218811 h 388497"/>
                  <a:gd name="connsiteX333" fmla="*/ 565903 w 675736"/>
                  <a:gd name="connsiteY333" fmla="*/ 214949 h 388497"/>
                  <a:gd name="connsiteX334" fmla="*/ 562256 w 675736"/>
                  <a:gd name="connsiteY334" fmla="*/ 220742 h 388497"/>
                  <a:gd name="connsiteX335" fmla="*/ 563972 w 675736"/>
                  <a:gd name="connsiteY335" fmla="*/ 216880 h 388497"/>
                  <a:gd name="connsiteX336" fmla="*/ 571480 w 675736"/>
                  <a:gd name="connsiteY336" fmla="*/ 213233 h 388497"/>
                  <a:gd name="connsiteX337" fmla="*/ 573411 w 675736"/>
                  <a:gd name="connsiteY337" fmla="*/ 213233 h 388497"/>
                  <a:gd name="connsiteX338" fmla="*/ 575127 w 675736"/>
                  <a:gd name="connsiteY338" fmla="*/ 216880 h 388497"/>
                  <a:gd name="connsiteX339" fmla="*/ 573411 w 675736"/>
                  <a:gd name="connsiteY339" fmla="*/ 216880 h 388497"/>
                  <a:gd name="connsiteX340" fmla="*/ 573411 w 675736"/>
                  <a:gd name="connsiteY340" fmla="*/ 214949 h 388497"/>
                  <a:gd name="connsiteX341" fmla="*/ 571480 w 675736"/>
                  <a:gd name="connsiteY341" fmla="*/ 214949 h 388497"/>
                  <a:gd name="connsiteX342" fmla="*/ 578989 w 675736"/>
                  <a:gd name="connsiteY342" fmla="*/ 209372 h 388497"/>
                  <a:gd name="connsiteX343" fmla="*/ 578989 w 675736"/>
                  <a:gd name="connsiteY343" fmla="*/ 211303 h 388497"/>
                  <a:gd name="connsiteX344" fmla="*/ 578989 w 675736"/>
                  <a:gd name="connsiteY344" fmla="*/ 213233 h 388497"/>
                  <a:gd name="connsiteX345" fmla="*/ 578989 w 675736"/>
                  <a:gd name="connsiteY345" fmla="*/ 214950 h 388497"/>
                  <a:gd name="connsiteX346" fmla="*/ 577058 w 675736"/>
                  <a:gd name="connsiteY346" fmla="*/ 213233 h 388497"/>
                  <a:gd name="connsiteX347" fmla="*/ 577058 w 675736"/>
                  <a:gd name="connsiteY347" fmla="*/ 211303 h 388497"/>
                  <a:gd name="connsiteX348" fmla="*/ 573411 w 675736"/>
                  <a:gd name="connsiteY348" fmla="*/ 207441 h 388497"/>
                  <a:gd name="connsiteX349" fmla="*/ 575127 w 675736"/>
                  <a:gd name="connsiteY349" fmla="*/ 207441 h 388497"/>
                  <a:gd name="connsiteX350" fmla="*/ 575127 w 675736"/>
                  <a:gd name="connsiteY350" fmla="*/ 209372 h 388497"/>
                  <a:gd name="connsiteX351" fmla="*/ 180625 w 675736"/>
                  <a:gd name="connsiteY351" fmla="*/ 199933 h 388497"/>
                  <a:gd name="connsiteX352" fmla="*/ 182341 w 675736"/>
                  <a:gd name="connsiteY352" fmla="*/ 199933 h 388497"/>
                  <a:gd name="connsiteX353" fmla="*/ 182341 w 675736"/>
                  <a:gd name="connsiteY353" fmla="*/ 201864 h 388497"/>
                  <a:gd name="connsiteX354" fmla="*/ 180625 w 675736"/>
                  <a:gd name="connsiteY354" fmla="*/ 201864 h 388497"/>
                  <a:gd name="connsiteX355" fmla="*/ 156385 w 675736"/>
                  <a:gd name="connsiteY355" fmla="*/ 199933 h 388497"/>
                  <a:gd name="connsiteX356" fmla="*/ 160031 w 675736"/>
                  <a:gd name="connsiteY356" fmla="*/ 199933 h 388497"/>
                  <a:gd name="connsiteX357" fmla="*/ 160031 w 675736"/>
                  <a:gd name="connsiteY357" fmla="*/ 201864 h 388497"/>
                  <a:gd name="connsiteX358" fmla="*/ 158315 w 675736"/>
                  <a:gd name="connsiteY358" fmla="*/ 201864 h 388497"/>
                  <a:gd name="connsiteX359" fmla="*/ 567833 w 675736"/>
                  <a:gd name="connsiteY359" fmla="*/ 196072 h 388497"/>
                  <a:gd name="connsiteX360" fmla="*/ 569549 w 675736"/>
                  <a:gd name="connsiteY360" fmla="*/ 196072 h 388497"/>
                  <a:gd name="connsiteX361" fmla="*/ 571479 w 675736"/>
                  <a:gd name="connsiteY361" fmla="*/ 199934 h 388497"/>
                  <a:gd name="connsiteX362" fmla="*/ 569549 w 675736"/>
                  <a:gd name="connsiteY362" fmla="*/ 203795 h 388497"/>
                  <a:gd name="connsiteX363" fmla="*/ 569549 w 675736"/>
                  <a:gd name="connsiteY363" fmla="*/ 207442 h 388497"/>
                  <a:gd name="connsiteX364" fmla="*/ 571479 w 675736"/>
                  <a:gd name="connsiteY364" fmla="*/ 207442 h 388497"/>
                  <a:gd name="connsiteX365" fmla="*/ 569549 w 675736"/>
                  <a:gd name="connsiteY365" fmla="*/ 209373 h 388497"/>
                  <a:gd name="connsiteX366" fmla="*/ 567833 w 675736"/>
                  <a:gd name="connsiteY366" fmla="*/ 205511 h 388497"/>
                  <a:gd name="connsiteX367" fmla="*/ 565902 w 675736"/>
                  <a:gd name="connsiteY367" fmla="*/ 201864 h 388497"/>
                  <a:gd name="connsiteX368" fmla="*/ 567833 w 675736"/>
                  <a:gd name="connsiteY368" fmla="*/ 201864 h 388497"/>
                  <a:gd name="connsiteX369" fmla="*/ 167540 w 675736"/>
                  <a:gd name="connsiteY369" fmla="*/ 196072 h 388497"/>
                  <a:gd name="connsiteX370" fmla="*/ 169470 w 675736"/>
                  <a:gd name="connsiteY370" fmla="*/ 198003 h 388497"/>
                  <a:gd name="connsiteX371" fmla="*/ 169470 w 675736"/>
                  <a:gd name="connsiteY371" fmla="*/ 198003 h 388497"/>
                  <a:gd name="connsiteX372" fmla="*/ 171186 w 675736"/>
                  <a:gd name="connsiteY372" fmla="*/ 196072 h 388497"/>
                  <a:gd name="connsiteX373" fmla="*/ 175047 w 675736"/>
                  <a:gd name="connsiteY373" fmla="*/ 196072 h 388497"/>
                  <a:gd name="connsiteX374" fmla="*/ 176763 w 675736"/>
                  <a:gd name="connsiteY374" fmla="*/ 199933 h 388497"/>
                  <a:gd name="connsiteX375" fmla="*/ 175047 w 675736"/>
                  <a:gd name="connsiteY375" fmla="*/ 201864 h 388497"/>
                  <a:gd name="connsiteX376" fmla="*/ 171186 w 675736"/>
                  <a:gd name="connsiteY376" fmla="*/ 201864 h 388497"/>
                  <a:gd name="connsiteX377" fmla="*/ 171186 w 675736"/>
                  <a:gd name="connsiteY377" fmla="*/ 203795 h 388497"/>
                  <a:gd name="connsiteX378" fmla="*/ 169470 w 675736"/>
                  <a:gd name="connsiteY378" fmla="*/ 201864 h 388497"/>
                  <a:gd name="connsiteX379" fmla="*/ 169470 w 675736"/>
                  <a:gd name="connsiteY379" fmla="*/ 201865 h 388497"/>
                  <a:gd name="connsiteX380" fmla="*/ 165609 w 675736"/>
                  <a:gd name="connsiteY380" fmla="*/ 201865 h 388497"/>
                  <a:gd name="connsiteX381" fmla="*/ 163893 w 675736"/>
                  <a:gd name="connsiteY381" fmla="*/ 199934 h 388497"/>
                  <a:gd name="connsiteX382" fmla="*/ 165609 w 675736"/>
                  <a:gd name="connsiteY382" fmla="*/ 199934 h 388497"/>
                  <a:gd name="connsiteX383" fmla="*/ 167540 w 675736"/>
                  <a:gd name="connsiteY383" fmla="*/ 199934 h 388497"/>
                  <a:gd name="connsiteX384" fmla="*/ 545523 w 675736"/>
                  <a:gd name="connsiteY384" fmla="*/ 194356 h 388497"/>
                  <a:gd name="connsiteX385" fmla="*/ 547239 w 675736"/>
                  <a:gd name="connsiteY385" fmla="*/ 196073 h 388497"/>
                  <a:gd name="connsiteX386" fmla="*/ 545523 w 675736"/>
                  <a:gd name="connsiteY386" fmla="*/ 196073 h 388497"/>
                  <a:gd name="connsiteX387" fmla="*/ 543592 w 675736"/>
                  <a:gd name="connsiteY387" fmla="*/ 196073 h 388497"/>
                  <a:gd name="connsiteX388" fmla="*/ 145230 w 675736"/>
                  <a:gd name="connsiteY388" fmla="*/ 190494 h 388497"/>
                  <a:gd name="connsiteX389" fmla="*/ 148877 w 675736"/>
                  <a:gd name="connsiteY389" fmla="*/ 190494 h 388497"/>
                  <a:gd name="connsiteX390" fmla="*/ 152738 w 675736"/>
                  <a:gd name="connsiteY390" fmla="*/ 190494 h 388497"/>
                  <a:gd name="connsiteX391" fmla="*/ 152738 w 675736"/>
                  <a:gd name="connsiteY391" fmla="*/ 192425 h 388497"/>
                  <a:gd name="connsiteX392" fmla="*/ 158316 w 675736"/>
                  <a:gd name="connsiteY392" fmla="*/ 194355 h 388497"/>
                  <a:gd name="connsiteX393" fmla="*/ 161963 w 675736"/>
                  <a:gd name="connsiteY393" fmla="*/ 194355 h 388497"/>
                  <a:gd name="connsiteX394" fmla="*/ 165609 w 675736"/>
                  <a:gd name="connsiteY394" fmla="*/ 196072 h 388497"/>
                  <a:gd name="connsiteX395" fmla="*/ 163893 w 675736"/>
                  <a:gd name="connsiteY395" fmla="*/ 196072 h 388497"/>
                  <a:gd name="connsiteX396" fmla="*/ 160032 w 675736"/>
                  <a:gd name="connsiteY396" fmla="*/ 196072 h 388497"/>
                  <a:gd name="connsiteX397" fmla="*/ 156385 w 675736"/>
                  <a:gd name="connsiteY397" fmla="*/ 194355 h 388497"/>
                  <a:gd name="connsiteX398" fmla="*/ 154454 w 675736"/>
                  <a:gd name="connsiteY398" fmla="*/ 194355 h 388497"/>
                  <a:gd name="connsiteX399" fmla="*/ 152738 w 675736"/>
                  <a:gd name="connsiteY399" fmla="*/ 194355 h 388497"/>
                  <a:gd name="connsiteX400" fmla="*/ 150808 w 675736"/>
                  <a:gd name="connsiteY400" fmla="*/ 194355 h 388497"/>
                  <a:gd name="connsiteX401" fmla="*/ 148877 w 675736"/>
                  <a:gd name="connsiteY401" fmla="*/ 192425 h 388497"/>
                  <a:gd name="connsiteX402" fmla="*/ 147161 w 675736"/>
                  <a:gd name="connsiteY402" fmla="*/ 192425 h 388497"/>
                  <a:gd name="connsiteX403" fmla="*/ 145230 w 675736"/>
                  <a:gd name="connsiteY403" fmla="*/ 192425 h 388497"/>
                  <a:gd name="connsiteX404" fmla="*/ 565902 w 675736"/>
                  <a:gd name="connsiteY404" fmla="*/ 181055 h 388497"/>
                  <a:gd name="connsiteX405" fmla="*/ 567833 w 675736"/>
                  <a:gd name="connsiteY405" fmla="*/ 181055 h 388497"/>
                  <a:gd name="connsiteX406" fmla="*/ 567833 w 675736"/>
                  <a:gd name="connsiteY406" fmla="*/ 186633 h 388497"/>
                  <a:gd name="connsiteX407" fmla="*/ 567833 w 675736"/>
                  <a:gd name="connsiteY407" fmla="*/ 188564 h 388497"/>
                  <a:gd name="connsiteX408" fmla="*/ 565902 w 675736"/>
                  <a:gd name="connsiteY408" fmla="*/ 186633 h 388497"/>
                  <a:gd name="connsiteX409" fmla="*/ 582635 w 675736"/>
                  <a:gd name="connsiteY409" fmla="*/ 158531 h 388497"/>
                  <a:gd name="connsiteX410" fmla="*/ 584565 w 675736"/>
                  <a:gd name="connsiteY410" fmla="*/ 160247 h 388497"/>
                  <a:gd name="connsiteX411" fmla="*/ 582635 w 675736"/>
                  <a:gd name="connsiteY411" fmla="*/ 162178 h 388497"/>
                  <a:gd name="connsiteX412" fmla="*/ 582635 w 675736"/>
                  <a:gd name="connsiteY412" fmla="*/ 164109 h 388497"/>
                  <a:gd name="connsiteX413" fmla="*/ 580704 w 675736"/>
                  <a:gd name="connsiteY413" fmla="*/ 160247 h 388497"/>
                  <a:gd name="connsiteX414" fmla="*/ 344304 w 675736"/>
                  <a:gd name="connsiteY414" fmla="*/ 149092 h 388497"/>
                  <a:gd name="connsiteX415" fmla="*/ 349881 w 675736"/>
                  <a:gd name="connsiteY415" fmla="*/ 149092 h 388497"/>
                  <a:gd name="connsiteX416" fmla="*/ 349881 w 675736"/>
                  <a:gd name="connsiteY416" fmla="*/ 152739 h 388497"/>
                  <a:gd name="connsiteX417" fmla="*/ 348165 w 675736"/>
                  <a:gd name="connsiteY417" fmla="*/ 152739 h 388497"/>
                  <a:gd name="connsiteX418" fmla="*/ 597651 w 675736"/>
                  <a:gd name="connsiteY418" fmla="*/ 137722 h 388497"/>
                  <a:gd name="connsiteX419" fmla="*/ 599367 w 675736"/>
                  <a:gd name="connsiteY419" fmla="*/ 141369 h 388497"/>
                  <a:gd name="connsiteX420" fmla="*/ 599367 w 675736"/>
                  <a:gd name="connsiteY420" fmla="*/ 143300 h 388497"/>
                  <a:gd name="connsiteX421" fmla="*/ 599367 w 675736"/>
                  <a:gd name="connsiteY421" fmla="*/ 145230 h 388497"/>
                  <a:gd name="connsiteX422" fmla="*/ 599367 w 675736"/>
                  <a:gd name="connsiteY422" fmla="*/ 152738 h 388497"/>
                  <a:gd name="connsiteX423" fmla="*/ 597651 w 675736"/>
                  <a:gd name="connsiteY423" fmla="*/ 154669 h 388497"/>
                  <a:gd name="connsiteX424" fmla="*/ 595721 w 675736"/>
                  <a:gd name="connsiteY424" fmla="*/ 156600 h 388497"/>
                  <a:gd name="connsiteX425" fmla="*/ 593790 w 675736"/>
                  <a:gd name="connsiteY425" fmla="*/ 156600 h 388497"/>
                  <a:gd name="connsiteX426" fmla="*/ 591859 w 675736"/>
                  <a:gd name="connsiteY426" fmla="*/ 158530 h 388497"/>
                  <a:gd name="connsiteX427" fmla="*/ 590143 w 675736"/>
                  <a:gd name="connsiteY427" fmla="*/ 156600 h 388497"/>
                  <a:gd name="connsiteX428" fmla="*/ 590143 w 675736"/>
                  <a:gd name="connsiteY428" fmla="*/ 158530 h 388497"/>
                  <a:gd name="connsiteX429" fmla="*/ 586282 w 675736"/>
                  <a:gd name="connsiteY429" fmla="*/ 160247 h 388497"/>
                  <a:gd name="connsiteX430" fmla="*/ 584566 w 675736"/>
                  <a:gd name="connsiteY430" fmla="*/ 160247 h 388497"/>
                  <a:gd name="connsiteX431" fmla="*/ 586282 w 675736"/>
                  <a:gd name="connsiteY431" fmla="*/ 158530 h 388497"/>
                  <a:gd name="connsiteX432" fmla="*/ 582635 w 675736"/>
                  <a:gd name="connsiteY432" fmla="*/ 158530 h 388497"/>
                  <a:gd name="connsiteX433" fmla="*/ 582635 w 675736"/>
                  <a:gd name="connsiteY433" fmla="*/ 156600 h 388497"/>
                  <a:gd name="connsiteX434" fmla="*/ 582635 w 675736"/>
                  <a:gd name="connsiteY434" fmla="*/ 154669 h 388497"/>
                  <a:gd name="connsiteX435" fmla="*/ 586282 w 675736"/>
                  <a:gd name="connsiteY435" fmla="*/ 152738 h 388497"/>
                  <a:gd name="connsiteX436" fmla="*/ 590143 w 675736"/>
                  <a:gd name="connsiteY436" fmla="*/ 152738 h 388497"/>
                  <a:gd name="connsiteX437" fmla="*/ 593790 w 675736"/>
                  <a:gd name="connsiteY437" fmla="*/ 149092 h 388497"/>
                  <a:gd name="connsiteX438" fmla="*/ 593790 w 675736"/>
                  <a:gd name="connsiteY438" fmla="*/ 147161 h 388497"/>
                  <a:gd name="connsiteX439" fmla="*/ 595721 w 675736"/>
                  <a:gd name="connsiteY439" fmla="*/ 143300 h 388497"/>
                  <a:gd name="connsiteX440" fmla="*/ 595721 w 675736"/>
                  <a:gd name="connsiteY440" fmla="*/ 141369 h 388497"/>
                  <a:gd name="connsiteX441" fmla="*/ 595721 w 675736"/>
                  <a:gd name="connsiteY441" fmla="*/ 139653 h 388497"/>
                  <a:gd name="connsiteX442" fmla="*/ 595721 w 675736"/>
                  <a:gd name="connsiteY442" fmla="*/ 126353 h 388497"/>
                  <a:gd name="connsiteX443" fmla="*/ 597651 w 675736"/>
                  <a:gd name="connsiteY443" fmla="*/ 126353 h 388497"/>
                  <a:gd name="connsiteX444" fmla="*/ 599367 w 675736"/>
                  <a:gd name="connsiteY444" fmla="*/ 128284 h 388497"/>
                  <a:gd name="connsiteX445" fmla="*/ 603228 w 675736"/>
                  <a:gd name="connsiteY445" fmla="*/ 130214 h 388497"/>
                  <a:gd name="connsiteX446" fmla="*/ 603228 w 675736"/>
                  <a:gd name="connsiteY446" fmla="*/ 131931 h 388497"/>
                  <a:gd name="connsiteX447" fmla="*/ 601298 w 675736"/>
                  <a:gd name="connsiteY447" fmla="*/ 133861 h 388497"/>
                  <a:gd name="connsiteX448" fmla="*/ 599367 w 675736"/>
                  <a:gd name="connsiteY448" fmla="*/ 135792 h 388497"/>
                  <a:gd name="connsiteX449" fmla="*/ 599367 w 675736"/>
                  <a:gd name="connsiteY449" fmla="*/ 133861 h 388497"/>
                  <a:gd name="connsiteX450" fmla="*/ 595721 w 675736"/>
                  <a:gd name="connsiteY450" fmla="*/ 133861 h 388497"/>
                  <a:gd name="connsiteX451" fmla="*/ 595721 w 675736"/>
                  <a:gd name="connsiteY451" fmla="*/ 135792 h 388497"/>
                  <a:gd name="connsiteX452" fmla="*/ 593790 w 675736"/>
                  <a:gd name="connsiteY452" fmla="*/ 137723 h 388497"/>
                  <a:gd name="connsiteX453" fmla="*/ 593790 w 675736"/>
                  <a:gd name="connsiteY453" fmla="*/ 135792 h 388497"/>
                  <a:gd name="connsiteX454" fmla="*/ 593790 w 675736"/>
                  <a:gd name="connsiteY454" fmla="*/ 133861 h 388497"/>
                  <a:gd name="connsiteX455" fmla="*/ 593790 w 675736"/>
                  <a:gd name="connsiteY455" fmla="*/ 131931 h 388497"/>
                  <a:gd name="connsiteX456" fmla="*/ 595721 w 675736"/>
                  <a:gd name="connsiteY456" fmla="*/ 131931 h 388497"/>
                  <a:gd name="connsiteX457" fmla="*/ 595721 w 675736"/>
                  <a:gd name="connsiteY457" fmla="*/ 130214 h 388497"/>
                  <a:gd name="connsiteX458" fmla="*/ 595721 w 675736"/>
                  <a:gd name="connsiteY458" fmla="*/ 128284 h 388497"/>
                  <a:gd name="connsiteX459" fmla="*/ 593790 w 675736"/>
                  <a:gd name="connsiteY459" fmla="*/ 116914 h 388497"/>
                  <a:gd name="connsiteX460" fmla="*/ 595721 w 675736"/>
                  <a:gd name="connsiteY460" fmla="*/ 118845 h 388497"/>
                  <a:gd name="connsiteX461" fmla="*/ 595721 w 675736"/>
                  <a:gd name="connsiteY461" fmla="*/ 120776 h 388497"/>
                  <a:gd name="connsiteX462" fmla="*/ 597651 w 675736"/>
                  <a:gd name="connsiteY462" fmla="*/ 122706 h 388497"/>
                  <a:gd name="connsiteX463" fmla="*/ 595721 w 675736"/>
                  <a:gd name="connsiteY463" fmla="*/ 124423 h 388497"/>
                  <a:gd name="connsiteX464" fmla="*/ 593790 w 675736"/>
                  <a:gd name="connsiteY464" fmla="*/ 120776 h 388497"/>
                  <a:gd name="connsiteX465" fmla="*/ 593790 w 675736"/>
                  <a:gd name="connsiteY465" fmla="*/ 118845 h 388497"/>
                  <a:gd name="connsiteX466" fmla="*/ 593790 w 675736"/>
                  <a:gd name="connsiteY466" fmla="*/ 107475 h 388497"/>
                  <a:gd name="connsiteX467" fmla="*/ 597651 w 675736"/>
                  <a:gd name="connsiteY467" fmla="*/ 114984 h 388497"/>
                  <a:gd name="connsiteX468" fmla="*/ 597651 w 675736"/>
                  <a:gd name="connsiteY468" fmla="*/ 116914 h 388497"/>
                  <a:gd name="connsiteX469" fmla="*/ 595721 w 675736"/>
                  <a:gd name="connsiteY469" fmla="*/ 114984 h 388497"/>
                  <a:gd name="connsiteX470" fmla="*/ 593790 w 675736"/>
                  <a:gd name="connsiteY470" fmla="*/ 116914 h 388497"/>
                  <a:gd name="connsiteX471" fmla="*/ 593790 w 675736"/>
                  <a:gd name="connsiteY471" fmla="*/ 116913 h 388497"/>
                  <a:gd name="connsiteX472" fmla="*/ 593790 w 675736"/>
                  <a:gd name="connsiteY472" fmla="*/ 109406 h 388497"/>
                  <a:gd name="connsiteX473" fmla="*/ 61353 w 675736"/>
                  <a:gd name="connsiteY473" fmla="*/ 105544 h 388497"/>
                  <a:gd name="connsiteX474" fmla="*/ 63283 w 675736"/>
                  <a:gd name="connsiteY474" fmla="*/ 105544 h 388497"/>
                  <a:gd name="connsiteX475" fmla="*/ 65214 w 675736"/>
                  <a:gd name="connsiteY475" fmla="*/ 105544 h 388497"/>
                  <a:gd name="connsiteX476" fmla="*/ 63283 w 675736"/>
                  <a:gd name="connsiteY476" fmla="*/ 109406 h 388497"/>
                  <a:gd name="connsiteX477" fmla="*/ 7508 w 675736"/>
                  <a:gd name="connsiteY477" fmla="*/ 101897 h 388497"/>
                  <a:gd name="connsiteX478" fmla="*/ 9225 w 675736"/>
                  <a:gd name="connsiteY478" fmla="*/ 101897 h 388497"/>
                  <a:gd name="connsiteX479" fmla="*/ 11155 w 675736"/>
                  <a:gd name="connsiteY479" fmla="*/ 101897 h 388497"/>
                  <a:gd name="connsiteX480" fmla="*/ 11155 w 675736"/>
                  <a:gd name="connsiteY480" fmla="*/ 101897 h 388497"/>
                  <a:gd name="connsiteX481" fmla="*/ 7508 w 675736"/>
                  <a:gd name="connsiteY481" fmla="*/ 103828 h 388497"/>
                  <a:gd name="connsiteX482" fmla="*/ 5578 w 675736"/>
                  <a:gd name="connsiteY482" fmla="*/ 103828 h 388497"/>
                  <a:gd name="connsiteX483" fmla="*/ 303331 w 675736"/>
                  <a:gd name="connsiteY483" fmla="*/ 99967 h 388497"/>
                  <a:gd name="connsiteX484" fmla="*/ 307192 w 675736"/>
                  <a:gd name="connsiteY484" fmla="*/ 99967 h 388497"/>
                  <a:gd name="connsiteX485" fmla="*/ 308908 w 675736"/>
                  <a:gd name="connsiteY485" fmla="*/ 103828 h 388497"/>
                  <a:gd name="connsiteX486" fmla="*/ 307192 w 675736"/>
                  <a:gd name="connsiteY486" fmla="*/ 103828 h 388497"/>
                  <a:gd name="connsiteX487" fmla="*/ 307192 w 675736"/>
                  <a:gd name="connsiteY487" fmla="*/ 109406 h 388497"/>
                  <a:gd name="connsiteX488" fmla="*/ 303331 w 675736"/>
                  <a:gd name="connsiteY488" fmla="*/ 111337 h 388497"/>
                  <a:gd name="connsiteX489" fmla="*/ 299684 w 675736"/>
                  <a:gd name="connsiteY489" fmla="*/ 111337 h 388497"/>
                  <a:gd name="connsiteX490" fmla="*/ 299684 w 675736"/>
                  <a:gd name="connsiteY490" fmla="*/ 109406 h 388497"/>
                  <a:gd name="connsiteX491" fmla="*/ 299684 w 675736"/>
                  <a:gd name="connsiteY491" fmla="*/ 107475 h 388497"/>
                  <a:gd name="connsiteX492" fmla="*/ 299684 w 675736"/>
                  <a:gd name="connsiteY492" fmla="*/ 105545 h 388497"/>
                  <a:gd name="connsiteX493" fmla="*/ 301615 w 675736"/>
                  <a:gd name="connsiteY493" fmla="*/ 103828 h 388497"/>
                  <a:gd name="connsiteX494" fmla="*/ 303331 w 675736"/>
                  <a:gd name="connsiteY494" fmla="*/ 101898 h 388497"/>
                  <a:gd name="connsiteX495" fmla="*/ 24241 w 675736"/>
                  <a:gd name="connsiteY495" fmla="*/ 96105 h 388497"/>
                  <a:gd name="connsiteX496" fmla="*/ 27887 w 675736"/>
                  <a:gd name="connsiteY496" fmla="*/ 96105 h 388497"/>
                  <a:gd name="connsiteX497" fmla="*/ 25957 w 675736"/>
                  <a:gd name="connsiteY497" fmla="*/ 98035 h 388497"/>
                  <a:gd name="connsiteX498" fmla="*/ 24241 w 675736"/>
                  <a:gd name="connsiteY498" fmla="*/ 98035 h 388497"/>
                  <a:gd name="connsiteX499" fmla="*/ 308908 w 675736"/>
                  <a:gd name="connsiteY499" fmla="*/ 90528 h 388497"/>
                  <a:gd name="connsiteX500" fmla="*/ 310839 w 675736"/>
                  <a:gd name="connsiteY500" fmla="*/ 90528 h 388497"/>
                  <a:gd name="connsiteX501" fmla="*/ 310839 w 675736"/>
                  <a:gd name="connsiteY501" fmla="*/ 92459 h 388497"/>
                  <a:gd name="connsiteX502" fmla="*/ 314701 w 675736"/>
                  <a:gd name="connsiteY502" fmla="*/ 92459 h 388497"/>
                  <a:gd name="connsiteX503" fmla="*/ 314701 w 675736"/>
                  <a:gd name="connsiteY503" fmla="*/ 94389 h 388497"/>
                  <a:gd name="connsiteX504" fmla="*/ 314701 w 675736"/>
                  <a:gd name="connsiteY504" fmla="*/ 98036 h 388497"/>
                  <a:gd name="connsiteX505" fmla="*/ 316417 w 675736"/>
                  <a:gd name="connsiteY505" fmla="*/ 98036 h 388497"/>
                  <a:gd name="connsiteX506" fmla="*/ 316417 w 675736"/>
                  <a:gd name="connsiteY506" fmla="*/ 101898 h 388497"/>
                  <a:gd name="connsiteX507" fmla="*/ 320278 w 675736"/>
                  <a:gd name="connsiteY507" fmla="*/ 103828 h 388497"/>
                  <a:gd name="connsiteX508" fmla="*/ 320278 w 675736"/>
                  <a:gd name="connsiteY508" fmla="*/ 105545 h 388497"/>
                  <a:gd name="connsiteX509" fmla="*/ 320278 w 675736"/>
                  <a:gd name="connsiteY509" fmla="*/ 107475 h 388497"/>
                  <a:gd name="connsiteX510" fmla="*/ 321994 w 675736"/>
                  <a:gd name="connsiteY510" fmla="*/ 107475 h 388497"/>
                  <a:gd name="connsiteX511" fmla="*/ 320278 w 675736"/>
                  <a:gd name="connsiteY511" fmla="*/ 113267 h 388497"/>
                  <a:gd name="connsiteX512" fmla="*/ 318347 w 675736"/>
                  <a:gd name="connsiteY512" fmla="*/ 114984 h 388497"/>
                  <a:gd name="connsiteX513" fmla="*/ 310839 w 675736"/>
                  <a:gd name="connsiteY513" fmla="*/ 114984 h 388497"/>
                  <a:gd name="connsiteX514" fmla="*/ 310839 w 675736"/>
                  <a:gd name="connsiteY514" fmla="*/ 113267 h 388497"/>
                  <a:gd name="connsiteX515" fmla="*/ 308908 w 675736"/>
                  <a:gd name="connsiteY515" fmla="*/ 111337 h 388497"/>
                  <a:gd name="connsiteX516" fmla="*/ 310839 w 675736"/>
                  <a:gd name="connsiteY516" fmla="*/ 109406 h 388497"/>
                  <a:gd name="connsiteX517" fmla="*/ 310839 w 675736"/>
                  <a:gd name="connsiteY517" fmla="*/ 107475 h 388497"/>
                  <a:gd name="connsiteX518" fmla="*/ 312770 w 675736"/>
                  <a:gd name="connsiteY518" fmla="*/ 105545 h 388497"/>
                  <a:gd name="connsiteX519" fmla="*/ 312770 w 675736"/>
                  <a:gd name="connsiteY519" fmla="*/ 103828 h 388497"/>
                  <a:gd name="connsiteX520" fmla="*/ 312770 w 675736"/>
                  <a:gd name="connsiteY520" fmla="*/ 101898 h 388497"/>
                  <a:gd name="connsiteX521" fmla="*/ 310839 w 675736"/>
                  <a:gd name="connsiteY521" fmla="*/ 101898 h 388497"/>
                  <a:gd name="connsiteX522" fmla="*/ 310839 w 675736"/>
                  <a:gd name="connsiteY522" fmla="*/ 99967 h 388497"/>
                  <a:gd name="connsiteX523" fmla="*/ 308908 w 675736"/>
                  <a:gd name="connsiteY523" fmla="*/ 98036 h 388497"/>
                  <a:gd name="connsiteX524" fmla="*/ 307192 w 675736"/>
                  <a:gd name="connsiteY524" fmla="*/ 96105 h 388497"/>
                  <a:gd name="connsiteX525" fmla="*/ 307192 w 675736"/>
                  <a:gd name="connsiteY525" fmla="*/ 94389 h 388497"/>
                  <a:gd name="connsiteX526" fmla="*/ 1931 w 675736"/>
                  <a:gd name="connsiteY526" fmla="*/ 86666 h 388497"/>
                  <a:gd name="connsiteX527" fmla="*/ 5577 w 675736"/>
                  <a:gd name="connsiteY527" fmla="*/ 86666 h 388497"/>
                  <a:gd name="connsiteX528" fmla="*/ 3647 w 675736"/>
                  <a:gd name="connsiteY528" fmla="*/ 88596 h 388497"/>
                  <a:gd name="connsiteX529" fmla="*/ 0 w 675736"/>
                  <a:gd name="connsiteY529" fmla="*/ 75511 h 388497"/>
                  <a:gd name="connsiteX530" fmla="*/ 1930 w 675736"/>
                  <a:gd name="connsiteY530" fmla="*/ 77227 h 388497"/>
                  <a:gd name="connsiteX531" fmla="*/ 0 w 675736"/>
                  <a:gd name="connsiteY531" fmla="*/ 77227 h 388497"/>
                  <a:gd name="connsiteX532" fmla="*/ 158316 w 675736"/>
                  <a:gd name="connsiteY532" fmla="*/ 68003 h 388497"/>
                  <a:gd name="connsiteX533" fmla="*/ 160032 w 675736"/>
                  <a:gd name="connsiteY533" fmla="*/ 69719 h 388497"/>
                  <a:gd name="connsiteX534" fmla="*/ 161963 w 675736"/>
                  <a:gd name="connsiteY534" fmla="*/ 69719 h 388497"/>
                  <a:gd name="connsiteX535" fmla="*/ 163893 w 675736"/>
                  <a:gd name="connsiteY535" fmla="*/ 71650 h 388497"/>
                  <a:gd name="connsiteX536" fmla="*/ 165610 w 675736"/>
                  <a:gd name="connsiteY536" fmla="*/ 71650 h 388497"/>
                  <a:gd name="connsiteX537" fmla="*/ 167540 w 675736"/>
                  <a:gd name="connsiteY537" fmla="*/ 73581 h 388497"/>
                  <a:gd name="connsiteX538" fmla="*/ 163893 w 675736"/>
                  <a:gd name="connsiteY538" fmla="*/ 73581 h 388497"/>
                  <a:gd name="connsiteX539" fmla="*/ 161963 w 675736"/>
                  <a:gd name="connsiteY539" fmla="*/ 73581 h 388497"/>
                  <a:gd name="connsiteX540" fmla="*/ 160032 w 675736"/>
                  <a:gd name="connsiteY540" fmla="*/ 73581 h 388497"/>
                  <a:gd name="connsiteX541" fmla="*/ 158316 w 675736"/>
                  <a:gd name="connsiteY541" fmla="*/ 75511 h 388497"/>
                  <a:gd name="connsiteX542" fmla="*/ 156385 w 675736"/>
                  <a:gd name="connsiteY542" fmla="*/ 73581 h 388497"/>
                  <a:gd name="connsiteX543" fmla="*/ 156385 w 675736"/>
                  <a:gd name="connsiteY543" fmla="*/ 71650 h 388497"/>
                  <a:gd name="connsiteX544" fmla="*/ 158316 w 675736"/>
                  <a:gd name="connsiteY544" fmla="*/ 69719 h 388497"/>
                  <a:gd name="connsiteX545" fmla="*/ 279305 w 675736"/>
                  <a:gd name="connsiteY545" fmla="*/ 64142 h 388497"/>
                  <a:gd name="connsiteX546" fmla="*/ 279305 w 675736"/>
                  <a:gd name="connsiteY546" fmla="*/ 66072 h 388497"/>
                  <a:gd name="connsiteX547" fmla="*/ 281021 w 675736"/>
                  <a:gd name="connsiteY547" fmla="*/ 66072 h 388497"/>
                  <a:gd name="connsiteX548" fmla="*/ 284882 w 675736"/>
                  <a:gd name="connsiteY548" fmla="*/ 66072 h 388497"/>
                  <a:gd name="connsiteX549" fmla="*/ 286598 w 675736"/>
                  <a:gd name="connsiteY549" fmla="*/ 66072 h 388497"/>
                  <a:gd name="connsiteX550" fmla="*/ 288529 w 675736"/>
                  <a:gd name="connsiteY550" fmla="*/ 66072 h 388497"/>
                  <a:gd name="connsiteX551" fmla="*/ 290460 w 675736"/>
                  <a:gd name="connsiteY551" fmla="*/ 64142 h 388497"/>
                  <a:gd name="connsiteX552" fmla="*/ 292176 w 675736"/>
                  <a:gd name="connsiteY552" fmla="*/ 64142 h 388497"/>
                  <a:gd name="connsiteX553" fmla="*/ 294106 w 675736"/>
                  <a:gd name="connsiteY553" fmla="*/ 66072 h 388497"/>
                  <a:gd name="connsiteX554" fmla="*/ 294106 w 675736"/>
                  <a:gd name="connsiteY554" fmla="*/ 69719 h 388497"/>
                  <a:gd name="connsiteX555" fmla="*/ 292176 w 675736"/>
                  <a:gd name="connsiteY555" fmla="*/ 69719 h 388497"/>
                  <a:gd name="connsiteX556" fmla="*/ 290460 w 675736"/>
                  <a:gd name="connsiteY556" fmla="*/ 71650 h 388497"/>
                  <a:gd name="connsiteX557" fmla="*/ 288529 w 675736"/>
                  <a:gd name="connsiteY557" fmla="*/ 71650 h 388497"/>
                  <a:gd name="connsiteX558" fmla="*/ 286598 w 675736"/>
                  <a:gd name="connsiteY558" fmla="*/ 73580 h 388497"/>
                  <a:gd name="connsiteX559" fmla="*/ 284882 w 675736"/>
                  <a:gd name="connsiteY559" fmla="*/ 73580 h 388497"/>
                  <a:gd name="connsiteX560" fmla="*/ 281021 w 675736"/>
                  <a:gd name="connsiteY560" fmla="*/ 73580 h 388497"/>
                  <a:gd name="connsiteX561" fmla="*/ 277374 w 675736"/>
                  <a:gd name="connsiteY561" fmla="*/ 73580 h 388497"/>
                  <a:gd name="connsiteX562" fmla="*/ 277374 w 675736"/>
                  <a:gd name="connsiteY562" fmla="*/ 69719 h 388497"/>
                  <a:gd name="connsiteX563" fmla="*/ 279305 w 675736"/>
                  <a:gd name="connsiteY563" fmla="*/ 68003 h 388497"/>
                  <a:gd name="connsiteX564" fmla="*/ 277374 w 675736"/>
                  <a:gd name="connsiteY564" fmla="*/ 66072 h 388497"/>
                  <a:gd name="connsiteX565" fmla="*/ 175048 w 675736"/>
                  <a:gd name="connsiteY565" fmla="*/ 60280 h 388497"/>
                  <a:gd name="connsiteX566" fmla="*/ 176764 w 675736"/>
                  <a:gd name="connsiteY566" fmla="*/ 60280 h 388497"/>
                  <a:gd name="connsiteX567" fmla="*/ 178695 w 675736"/>
                  <a:gd name="connsiteY567" fmla="*/ 60280 h 388497"/>
                  <a:gd name="connsiteX568" fmla="*/ 178695 w 675736"/>
                  <a:gd name="connsiteY568" fmla="*/ 62211 h 388497"/>
                  <a:gd name="connsiteX569" fmla="*/ 178695 w 675736"/>
                  <a:gd name="connsiteY569" fmla="*/ 64141 h 388497"/>
                  <a:gd name="connsiteX570" fmla="*/ 176764 w 675736"/>
                  <a:gd name="connsiteY570" fmla="*/ 64141 h 388497"/>
                  <a:gd name="connsiteX571" fmla="*/ 175048 w 675736"/>
                  <a:gd name="connsiteY571" fmla="*/ 62211 h 388497"/>
                  <a:gd name="connsiteX572" fmla="*/ 407587 w 675736"/>
                  <a:gd name="connsiteY572" fmla="*/ 52772 h 388497"/>
                  <a:gd name="connsiteX573" fmla="*/ 409517 w 675736"/>
                  <a:gd name="connsiteY573" fmla="*/ 52772 h 388497"/>
                  <a:gd name="connsiteX574" fmla="*/ 409517 w 675736"/>
                  <a:gd name="connsiteY574" fmla="*/ 54703 h 388497"/>
                  <a:gd name="connsiteX575" fmla="*/ 409517 w 675736"/>
                  <a:gd name="connsiteY575" fmla="*/ 56633 h 388497"/>
                  <a:gd name="connsiteX576" fmla="*/ 407587 w 675736"/>
                  <a:gd name="connsiteY576" fmla="*/ 54703 h 388497"/>
                  <a:gd name="connsiteX577" fmla="*/ 219667 w 675736"/>
                  <a:gd name="connsiteY577" fmla="*/ 50841 h 388497"/>
                  <a:gd name="connsiteX578" fmla="*/ 221598 w 675736"/>
                  <a:gd name="connsiteY578" fmla="*/ 52772 h 388497"/>
                  <a:gd name="connsiteX579" fmla="*/ 221598 w 675736"/>
                  <a:gd name="connsiteY579" fmla="*/ 56633 h 388497"/>
                  <a:gd name="connsiteX580" fmla="*/ 217737 w 675736"/>
                  <a:gd name="connsiteY580" fmla="*/ 54703 h 388497"/>
                  <a:gd name="connsiteX581" fmla="*/ 217737 w 675736"/>
                  <a:gd name="connsiteY581" fmla="*/ 52772 h 388497"/>
                  <a:gd name="connsiteX582" fmla="*/ 638410 w 675736"/>
                  <a:gd name="connsiteY582" fmla="*/ 41402 h 388497"/>
                  <a:gd name="connsiteX583" fmla="*/ 640341 w 675736"/>
                  <a:gd name="connsiteY583" fmla="*/ 43333 h 388497"/>
                  <a:gd name="connsiteX584" fmla="*/ 643987 w 675736"/>
                  <a:gd name="connsiteY584" fmla="*/ 43333 h 388497"/>
                  <a:gd name="connsiteX585" fmla="*/ 642271 w 675736"/>
                  <a:gd name="connsiteY585" fmla="*/ 45263 h 388497"/>
                  <a:gd name="connsiteX586" fmla="*/ 638410 w 675736"/>
                  <a:gd name="connsiteY586" fmla="*/ 45263 h 388497"/>
                  <a:gd name="connsiteX587" fmla="*/ 636694 w 675736"/>
                  <a:gd name="connsiteY587" fmla="*/ 45263 h 388497"/>
                  <a:gd name="connsiteX588" fmla="*/ 638410 w 675736"/>
                  <a:gd name="connsiteY588" fmla="*/ 43333 h 388497"/>
                  <a:gd name="connsiteX589" fmla="*/ 128497 w 675736"/>
                  <a:gd name="connsiteY589" fmla="*/ 39686 h 388497"/>
                  <a:gd name="connsiteX590" fmla="*/ 130213 w 675736"/>
                  <a:gd name="connsiteY590" fmla="*/ 39686 h 388497"/>
                  <a:gd name="connsiteX591" fmla="*/ 130213 w 675736"/>
                  <a:gd name="connsiteY591" fmla="*/ 41402 h 388497"/>
                  <a:gd name="connsiteX592" fmla="*/ 128497 w 675736"/>
                  <a:gd name="connsiteY592" fmla="*/ 43333 h 388497"/>
                  <a:gd name="connsiteX593" fmla="*/ 128497 w 675736"/>
                  <a:gd name="connsiteY593" fmla="*/ 47195 h 388497"/>
                  <a:gd name="connsiteX594" fmla="*/ 128497 w 675736"/>
                  <a:gd name="connsiteY594" fmla="*/ 49125 h 388497"/>
                  <a:gd name="connsiteX595" fmla="*/ 128497 w 675736"/>
                  <a:gd name="connsiteY595" fmla="*/ 50841 h 388497"/>
                  <a:gd name="connsiteX596" fmla="*/ 132144 w 675736"/>
                  <a:gd name="connsiteY596" fmla="*/ 52772 h 388497"/>
                  <a:gd name="connsiteX597" fmla="*/ 134074 w 675736"/>
                  <a:gd name="connsiteY597" fmla="*/ 52772 h 388497"/>
                  <a:gd name="connsiteX598" fmla="*/ 134074 w 675736"/>
                  <a:gd name="connsiteY598" fmla="*/ 54703 h 388497"/>
                  <a:gd name="connsiteX599" fmla="*/ 130213 w 675736"/>
                  <a:gd name="connsiteY599" fmla="*/ 54703 h 388497"/>
                  <a:gd name="connsiteX600" fmla="*/ 130213 w 675736"/>
                  <a:gd name="connsiteY600" fmla="*/ 56633 h 388497"/>
                  <a:gd name="connsiteX601" fmla="*/ 132144 w 675736"/>
                  <a:gd name="connsiteY601" fmla="*/ 56633 h 388497"/>
                  <a:gd name="connsiteX602" fmla="*/ 130213 w 675736"/>
                  <a:gd name="connsiteY602" fmla="*/ 58564 h 388497"/>
                  <a:gd name="connsiteX603" fmla="*/ 128497 w 675736"/>
                  <a:gd name="connsiteY603" fmla="*/ 58564 h 388497"/>
                  <a:gd name="connsiteX604" fmla="*/ 124636 w 675736"/>
                  <a:gd name="connsiteY604" fmla="*/ 56633 h 388497"/>
                  <a:gd name="connsiteX605" fmla="*/ 120989 w 675736"/>
                  <a:gd name="connsiteY605" fmla="*/ 56633 h 388497"/>
                  <a:gd name="connsiteX606" fmla="*/ 119058 w 675736"/>
                  <a:gd name="connsiteY606" fmla="*/ 58564 h 388497"/>
                  <a:gd name="connsiteX607" fmla="*/ 111765 w 675736"/>
                  <a:gd name="connsiteY607" fmla="*/ 60280 h 388497"/>
                  <a:gd name="connsiteX608" fmla="*/ 111765 w 675736"/>
                  <a:gd name="connsiteY608" fmla="*/ 58564 h 388497"/>
                  <a:gd name="connsiteX609" fmla="*/ 109834 w 675736"/>
                  <a:gd name="connsiteY609" fmla="*/ 56633 h 388497"/>
                  <a:gd name="connsiteX610" fmla="*/ 106187 w 675736"/>
                  <a:gd name="connsiteY610" fmla="*/ 56633 h 388497"/>
                  <a:gd name="connsiteX611" fmla="*/ 104256 w 675736"/>
                  <a:gd name="connsiteY611" fmla="*/ 54703 h 388497"/>
                  <a:gd name="connsiteX612" fmla="*/ 104256 w 675736"/>
                  <a:gd name="connsiteY612" fmla="*/ 52772 h 388497"/>
                  <a:gd name="connsiteX613" fmla="*/ 109834 w 675736"/>
                  <a:gd name="connsiteY613" fmla="*/ 52772 h 388497"/>
                  <a:gd name="connsiteX614" fmla="*/ 109834 w 675736"/>
                  <a:gd name="connsiteY614" fmla="*/ 50841 h 388497"/>
                  <a:gd name="connsiteX615" fmla="*/ 104256 w 675736"/>
                  <a:gd name="connsiteY615" fmla="*/ 50841 h 388497"/>
                  <a:gd name="connsiteX616" fmla="*/ 104256 w 675736"/>
                  <a:gd name="connsiteY616" fmla="*/ 49125 h 388497"/>
                  <a:gd name="connsiteX617" fmla="*/ 102326 w 675736"/>
                  <a:gd name="connsiteY617" fmla="*/ 47195 h 388497"/>
                  <a:gd name="connsiteX618" fmla="*/ 104256 w 675736"/>
                  <a:gd name="connsiteY618" fmla="*/ 45264 h 388497"/>
                  <a:gd name="connsiteX619" fmla="*/ 109834 w 675736"/>
                  <a:gd name="connsiteY619" fmla="*/ 41402 h 388497"/>
                  <a:gd name="connsiteX620" fmla="*/ 111765 w 675736"/>
                  <a:gd name="connsiteY620" fmla="*/ 41402 h 388497"/>
                  <a:gd name="connsiteX621" fmla="*/ 115411 w 675736"/>
                  <a:gd name="connsiteY621" fmla="*/ 43333 h 388497"/>
                  <a:gd name="connsiteX622" fmla="*/ 117342 w 675736"/>
                  <a:gd name="connsiteY622" fmla="*/ 43333 h 388497"/>
                  <a:gd name="connsiteX623" fmla="*/ 117342 w 675736"/>
                  <a:gd name="connsiteY623" fmla="*/ 45264 h 388497"/>
                  <a:gd name="connsiteX624" fmla="*/ 119058 w 675736"/>
                  <a:gd name="connsiteY624" fmla="*/ 43333 h 388497"/>
                  <a:gd name="connsiteX625" fmla="*/ 120989 w 675736"/>
                  <a:gd name="connsiteY625" fmla="*/ 43333 h 388497"/>
                  <a:gd name="connsiteX626" fmla="*/ 120989 w 675736"/>
                  <a:gd name="connsiteY626" fmla="*/ 47195 h 388497"/>
                  <a:gd name="connsiteX627" fmla="*/ 122920 w 675736"/>
                  <a:gd name="connsiteY627" fmla="*/ 47195 h 388497"/>
                  <a:gd name="connsiteX628" fmla="*/ 122920 w 675736"/>
                  <a:gd name="connsiteY628" fmla="*/ 43333 h 388497"/>
                  <a:gd name="connsiteX629" fmla="*/ 124636 w 675736"/>
                  <a:gd name="connsiteY629" fmla="*/ 41402 h 388497"/>
                  <a:gd name="connsiteX630" fmla="*/ 173117 w 675736"/>
                  <a:gd name="connsiteY630" fmla="*/ 39686 h 388497"/>
                  <a:gd name="connsiteX631" fmla="*/ 176764 w 675736"/>
                  <a:gd name="connsiteY631" fmla="*/ 39686 h 388497"/>
                  <a:gd name="connsiteX632" fmla="*/ 178695 w 675736"/>
                  <a:gd name="connsiteY632" fmla="*/ 39686 h 388497"/>
                  <a:gd name="connsiteX633" fmla="*/ 180625 w 675736"/>
                  <a:gd name="connsiteY633" fmla="*/ 41402 h 388497"/>
                  <a:gd name="connsiteX634" fmla="*/ 175048 w 675736"/>
                  <a:gd name="connsiteY634" fmla="*/ 43332 h 388497"/>
                  <a:gd name="connsiteX635" fmla="*/ 147160 w 675736"/>
                  <a:gd name="connsiteY635" fmla="*/ 39686 h 388497"/>
                  <a:gd name="connsiteX636" fmla="*/ 156385 w 675736"/>
                  <a:gd name="connsiteY636" fmla="*/ 39686 h 388497"/>
                  <a:gd name="connsiteX637" fmla="*/ 152738 w 675736"/>
                  <a:gd name="connsiteY637" fmla="*/ 43333 h 388497"/>
                  <a:gd name="connsiteX638" fmla="*/ 148876 w 675736"/>
                  <a:gd name="connsiteY638" fmla="*/ 43333 h 388497"/>
                  <a:gd name="connsiteX639" fmla="*/ 148876 w 675736"/>
                  <a:gd name="connsiteY639" fmla="*/ 45263 h 388497"/>
                  <a:gd name="connsiteX640" fmla="*/ 148876 w 675736"/>
                  <a:gd name="connsiteY640" fmla="*/ 47194 h 388497"/>
                  <a:gd name="connsiteX641" fmla="*/ 148876 w 675736"/>
                  <a:gd name="connsiteY641" fmla="*/ 54702 h 388497"/>
                  <a:gd name="connsiteX642" fmla="*/ 152738 w 675736"/>
                  <a:gd name="connsiteY642" fmla="*/ 60280 h 388497"/>
                  <a:gd name="connsiteX643" fmla="*/ 154454 w 675736"/>
                  <a:gd name="connsiteY643" fmla="*/ 56633 h 388497"/>
                  <a:gd name="connsiteX644" fmla="*/ 156385 w 675736"/>
                  <a:gd name="connsiteY644" fmla="*/ 64141 h 388497"/>
                  <a:gd name="connsiteX645" fmla="*/ 161962 w 675736"/>
                  <a:gd name="connsiteY645" fmla="*/ 54702 h 388497"/>
                  <a:gd name="connsiteX646" fmla="*/ 169470 w 675736"/>
                  <a:gd name="connsiteY646" fmla="*/ 58564 h 388497"/>
                  <a:gd name="connsiteX647" fmla="*/ 165609 w 675736"/>
                  <a:gd name="connsiteY647" fmla="*/ 64141 h 388497"/>
                  <a:gd name="connsiteX648" fmla="*/ 158315 w 675736"/>
                  <a:gd name="connsiteY648" fmla="*/ 66072 h 388497"/>
                  <a:gd name="connsiteX649" fmla="*/ 152738 w 675736"/>
                  <a:gd name="connsiteY649" fmla="*/ 71649 h 388497"/>
                  <a:gd name="connsiteX650" fmla="*/ 147160 w 675736"/>
                  <a:gd name="connsiteY650" fmla="*/ 73580 h 388497"/>
                  <a:gd name="connsiteX651" fmla="*/ 139652 w 675736"/>
                  <a:gd name="connsiteY651" fmla="*/ 83019 h 388497"/>
                  <a:gd name="connsiteX652" fmla="*/ 137721 w 675736"/>
                  <a:gd name="connsiteY652" fmla="*/ 94389 h 388497"/>
                  <a:gd name="connsiteX653" fmla="*/ 156385 w 675736"/>
                  <a:gd name="connsiteY653" fmla="*/ 101897 h 388497"/>
                  <a:gd name="connsiteX654" fmla="*/ 158315 w 675736"/>
                  <a:gd name="connsiteY654" fmla="*/ 101897 h 388497"/>
                  <a:gd name="connsiteX655" fmla="*/ 158315 w 675736"/>
                  <a:gd name="connsiteY655" fmla="*/ 109405 h 388497"/>
                  <a:gd name="connsiteX656" fmla="*/ 163893 w 675736"/>
                  <a:gd name="connsiteY656" fmla="*/ 113267 h 388497"/>
                  <a:gd name="connsiteX657" fmla="*/ 163893 w 675736"/>
                  <a:gd name="connsiteY657" fmla="*/ 103828 h 388497"/>
                  <a:gd name="connsiteX658" fmla="*/ 171186 w 675736"/>
                  <a:gd name="connsiteY658" fmla="*/ 94389 h 388497"/>
                  <a:gd name="connsiteX659" fmla="*/ 167540 w 675736"/>
                  <a:gd name="connsiteY659" fmla="*/ 90527 h 388497"/>
                  <a:gd name="connsiteX660" fmla="*/ 171186 w 675736"/>
                  <a:gd name="connsiteY660" fmla="*/ 77227 h 388497"/>
                  <a:gd name="connsiteX661" fmla="*/ 178695 w 675736"/>
                  <a:gd name="connsiteY661" fmla="*/ 77227 h 388497"/>
                  <a:gd name="connsiteX662" fmla="*/ 186203 w 675736"/>
                  <a:gd name="connsiteY662" fmla="*/ 83019 h 388497"/>
                  <a:gd name="connsiteX663" fmla="*/ 184272 w 675736"/>
                  <a:gd name="connsiteY663" fmla="*/ 90527 h 388497"/>
                  <a:gd name="connsiteX664" fmla="*/ 187919 w 675736"/>
                  <a:gd name="connsiteY664" fmla="*/ 92458 h 388497"/>
                  <a:gd name="connsiteX665" fmla="*/ 193497 w 675736"/>
                  <a:gd name="connsiteY665" fmla="*/ 90527 h 388497"/>
                  <a:gd name="connsiteX666" fmla="*/ 193497 w 675736"/>
                  <a:gd name="connsiteY666" fmla="*/ 84950 h 388497"/>
                  <a:gd name="connsiteX667" fmla="*/ 199289 w 675736"/>
                  <a:gd name="connsiteY667" fmla="*/ 94389 h 388497"/>
                  <a:gd name="connsiteX668" fmla="*/ 199289 w 675736"/>
                  <a:gd name="connsiteY668" fmla="*/ 98035 h 388497"/>
                  <a:gd name="connsiteX669" fmla="*/ 208513 w 675736"/>
                  <a:gd name="connsiteY669" fmla="*/ 103828 h 388497"/>
                  <a:gd name="connsiteX670" fmla="*/ 208513 w 675736"/>
                  <a:gd name="connsiteY670" fmla="*/ 109405 h 388497"/>
                  <a:gd name="connsiteX671" fmla="*/ 206582 w 675736"/>
                  <a:gd name="connsiteY671" fmla="*/ 116914 h 388497"/>
                  <a:gd name="connsiteX672" fmla="*/ 212160 w 675736"/>
                  <a:gd name="connsiteY672" fmla="*/ 118844 h 388497"/>
                  <a:gd name="connsiteX673" fmla="*/ 212160 w 675736"/>
                  <a:gd name="connsiteY673" fmla="*/ 126352 h 388497"/>
                  <a:gd name="connsiteX674" fmla="*/ 208513 w 675736"/>
                  <a:gd name="connsiteY674" fmla="*/ 126352 h 388497"/>
                  <a:gd name="connsiteX675" fmla="*/ 201005 w 675736"/>
                  <a:gd name="connsiteY675" fmla="*/ 124422 h 388497"/>
                  <a:gd name="connsiteX676" fmla="*/ 204866 w 675736"/>
                  <a:gd name="connsiteY676" fmla="*/ 114983 h 388497"/>
                  <a:gd name="connsiteX677" fmla="*/ 199289 w 675736"/>
                  <a:gd name="connsiteY677" fmla="*/ 116914 h 388497"/>
                  <a:gd name="connsiteX678" fmla="*/ 191780 w 675736"/>
                  <a:gd name="connsiteY678" fmla="*/ 114983 h 388497"/>
                  <a:gd name="connsiteX679" fmla="*/ 184272 w 675736"/>
                  <a:gd name="connsiteY679" fmla="*/ 116914 h 388497"/>
                  <a:gd name="connsiteX680" fmla="*/ 182342 w 675736"/>
                  <a:gd name="connsiteY680" fmla="*/ 122706 h 388497"/>
                  <a:gd name="connsiteX681" fmla="*/ 193497 w 675736"/>
                  <a:gd name="connsiteY681" fmla="*/ 120775 h 388497"/>
                  <a:gd name="connsiteX682" fmla="*/ 189850 w 675736"/>
                  <a:gd name="connsiteY682" fmla="*/ 128283 h 388497"/>
                  <a:gd name="connsiteX683" fmla="*/ 199289 w 675736"/>
                  <a:gd name="connsiteY683" fmla="*/ 126352 h 388497"/>
                  <a:gd name="connsiteX684" fmla="*/ 199289 w 675736"/>
                  <a:gd name="connsiteY684" fmla="*/ 130214 h 388497"/>
                  <a:gd name="connsiteX685" fmla="*/ 187919 w 675736"/>
                  <a:gd name="connsiteY685" fmla="*/ 135791 h 388497"/>
                  <a:gd name="connsiteX686" fmla="*/ 191780 w 675736"/>
                  <a:gd name="connsiteY686" fmla="*/ 131930 h 388497"/>
                  <a:gd name="connsiteX687" fmla="*/ 187919 w 675736"/>
                  <a:gd name="connsiteY687" fmla="*/ 131930 h 388497"/>
                  <a:gd name="connsiteX688" fmla="*/ 176764 w 675736"/>
                  <a:gd name="connsiteY688" fmla="*/ 137722 h 388497"/>
                  <a:gd name="connsiteX689" fmla="*/ 175048 w 675736"/>
                  <a:gd name="connsiteY689" fmla="*/ 141369 h 388497"/>
                  <a:gd name="connsiteX690" fmla="*/ 178695 w 675736"/>
                  <a:gd name="connsiteY690" fmla="*/ 141369 h 388497"/>
                  <a:gd name="connsiteX691" fmla="*/ 178695 w 675736"/>
                  <a:gd name="connsiteY691" fmla="*/ 143300 h 388497"/>
                  <a:gd name="connsiteX692" fmla="*/ 175048 w 675736"/>
                  <a:gd name="connsiteY692" fmla="*/ 143300 h 388497"/>
                  <a:gd name="connsiteX693" fmla="*/ 169470 w 675736"/>
                  <a:gd name="connsiteY693" fmla="*/ 145230 h 388497"/>
                  <a:gd name="connsiteX694" fmla="*/ 163893 w 675736"/>
                  <a:gd name="connsiteY694" fmla="*/ 154669 h 388497"/>
                  <a:gd name="connsiteX695" fmla="*/ 165609 w 675736"/>
                  <a:gd name="connsiteY695" fmla="*/ 158531 h 388497"/>
                  <a:gd name="connsiteX696" fmla="*/ 160031 w 675736"/>
                  <a:gd name="connsiteY696" fmla="*/ 164108 h 388497"/>
                  <a:gd name="connsiteX697" fmla="*/ 152738 w 675736"/>
                  <a:gd name="connsiteY697" fmla="*/ 171616 h 388497"/>
                  <a:gd name="connsiteX698" fmla="*/ 154454 w 675736"/>
                  <a:gd name="connsiteY698" fmla="*/ 182986 h 388497"/>
                  <a:gd name="connsiteX699" fmla="*/ 152738 w 675736"/>
                  <a:gd name="connsiteY699" fmla="*/ 186633 h 388497"/>
                  <a:gd name="connsiteX700" fmla="*/ 148876 w 675736"/>
                  <a:gd name="connsiteY700" fmla="*/ 179125 h 388497"/>
                  <a:gd name="connsiteX701" fmla="*/ 147160 w 675736"/>
                  <a:gd name="connsiteY701" fmla="*/ 173547 h 388497"/>
                  <a:gd name="connsiteX702" fmla="*/ 134075 w 675736"/>
                  <a:gd name="connsiteY702" fmla="*/ 171616 h 388497"/>
                  <a:gd name="connsiteX703" fmla="*/ 135791 w 675736"/>
                  <a:gd name="connsiteY703" fmla="*/ 175478 h 388497"/>
                  <a:gd name="connsiteX704" fmla="*/ 124636 w 675736"/>
                  <a:gd name="connsiteY704" fmla="*/ 175478 h 388497"/>
                  <a:gd name="connsiteX705" fmla="*/ 119058 w 675736"/>
                  <a:gd name="connsiteY705" fmla="*/ 179125 h 388497"/>
                  <a:gd name="connsiteX706" fmla="*/ 117342 w 675736"/>
                  <a:gd name="connsiteY706" fmla="*/ 190494 h 388497"/>
                  <a:gd name="connsiteX707" fmla="*/ 119058 w 675736"/>
                  <a:gd name="connsiteY707" fmla="*/ 198002 h 388497"/>
                  <a:gd name="connsiteX708" fmla="*/ 130213 w 675736"/>
                  <a:gd name="connsiteY708" fmla="*/ 199933 h 388497"/>
                  <a:gd name="connsiteX709" fmla="*/ 132144 w 675736"/>
                  <a:gd name="connsiteY709" fmla="*/ 196072 h 388497"/>
                  <a:gd name="connsiteX710" fmla="*/ 141583 w 675736"/>
                  <a:gd name="connsiteY710" fmla="*/ 196072 h 388497"/>
                  <a:gd name="connsiteX711" fmla="*/ 135791 w 675736"/>
                  <a:gd name="connsiteY711" fmla="*/ 207441 h 388497"/>
                  <a:gd name="connsiteX712" fmla="*/ 145230 w 675736"/>
                  <a:gd name="connsiteY712" fmla="*/ 207441 h 388497"/>
                  <a:gd name="connsiteX713" fmla="*/ 145230 w 675736"/>
                  <a:gd name="connsiteY713" fmla="*/ 216880 h 388497"/>
                  <a:gd name="connsiteX714" fmla="*/ 150807 w 675736"/>
                  <a:gd name="connsiteY714" fmla="*/ 222672 h 388497"/>
                  <a:gd name="connsiteX715" fmla="*/ 154454 w 675736"/>
                  <a:gd name="connsiteY715" fmla="*/ 222672 h 388497"/>
                  <a:gd name="connsiteX716" fmla="*/ 158315 w 675736"/>
                  <a:gd name="connsiteY716" fmla="*/ 224388 h 388497"/>
                  <a:gd name="connsiteX717" fmla="*/ 161962 w 675736"/>
                  <a:gd name="connsiteY717" fmla="*/ 218811 h 388497"/>
                  <a:gd name="connsiteX718" fmla="*/ 171186 w 675736"/>
                  <a:gd name="connsiteY718" fmla="*/ 214949 h 388497"/>
                  <a:gd name="connsiteX719" fmla="*/ 187919 w 675736"/>
                  <a:gd name="connsiteY719" fmla="*/ 218811 h 388497"/>
                  <a:gd name="connsiteX720" fmla="*/ 208513 w 675736"/>
                  <a:gd name="connsiteY720" fmla="*/ 231897 h 388497"/>
                  <a:gd name="connsiteX721" fmla="*/ 214090 w 675736"/>
                  <a:gd name="connsiteY721" fmla="*/ 241335 h 388497"/>
                  <a:gd name="connsiteX722" fmla="*/ 212160 w 675736"/>
                  <a:gd name="connsiteY722" fmla="*/ 247128 h 388497"/>
                  <a:gd name="connsiteX723" fmla="*/ 216021 w 675736"/>
                  <a:gd name="connsiteY723" fmla="*/ 245197 h 388497"/>
                  <a:gd name="connsiteX724" fmla="*/ 243909 w 675736"/>
                  <a:gd name="connsiteY724" fmla="*/ 256566 h 388497"/>
                  <a:gd name="connsiteX725" fmla="*/ 247555 w 675736"/>
                  <a:gd name="connsiteY725" fmla="*/ 264075 h 388497"/>
                  <a:gd name="connsiteX726" fmla="*/ 238331 w 675736"/>
                  <a:gd name="connsiteY726" fmla="*/ 277160 h 388497"/>
                  <a:gd name="connsiteX727" fmla="*/ 236400 w 675736"/>
                  <a:gd name="connsiteY727" fmla="*/ 294322 h 388497"/>
                  <a:gd name="connsiteX728" fmla="*/ 230823 w 675736"/>
                  <a:gd name="connsiteY728" fmla="*/ 301830 h 388497"/>
                  <a:gd name="connsiteX729" fmla="*/ 227176 w 675736"/>
                  <a:gd name="connsiteY729" fmla="*/ 301830 h 388497"/>
                  <a:gd name="connsiteX730" fmla="*/ 217737 w 675736"/>
                  <a:gd name="connsiteY730" fmla="*/ 309339 h 388497"/>
                  <a:gd name="connsiteX731" fmla="*/ 217737 w 675736"/>
                  <a:gd name="connsiteY731" fmla="*/ 314916 h 388497"/>
                  <a:gd name="connsiteX732" fmla="*/ 208513 w 675736"/>
                  <a:gd name="connsiteY732" fmla="*/ 331863 h 388497"/>
                  <a:gd name="connsiteX733" fmla="*/ 201005 w 675736"/>
                  <a:gd name="connsiteY733" fmla="*/ 328216 h 388497"/>
                  <a:gd name="connsiteX734" fmla="*/ 204866 w 675736"/>
                  <a:gd name="connsiteY734" fmla="*/ 333794 h 388497"/>
                  <a:gd name="connsiteX735" fmla="*/ 201005 w 675736"/>
                  <a:gd name="connsiteY735" fmla="*/ 341302 h 388497"/>
                  <a:gd name="connsiteX736" fmla="*/ 195427 w 675736"/>
                  <a:gd name="connsiteY736" fmla="*/ 341302 h 388497"/>
                  <a:gd name="connsiteX737" fmla="*/ 193497 w 675736"/>
                  <a:gd name="connsiteY737" fmla="*/ 345163 h 388497"/>
                  <a:gd name="connsiteX738" fmla="*/ 189850 w 675736"/>
                  <a:gd name="connsiteY738" fmla="*/ 349025 h 388497"/>
                  <a:gd name="connsiteX739" fmla="*/ 191780 w 675736"/>
                  <a:gd name="connsiteY739" fmla="*/ 350741 h 388497"/>
                  <a:gd name="connsiteX740" fmla="*/ 189850 w 675736"/>
                  <a:gd name="connsiteY740" fmla="*/ 356533 h 388497"/>
                  <a:gd name="connsiteX741" fmla="*/ 186203 w 675736"/>
                  <a:gd name="connsiteY741" fmla="*/ 358464 h 388497"/>
                  <a:gd name="connsiteX742" fmla="*/ 189850 w 675736"/>
                  <a:gd name="connsiteY742" fmla="*/ 365972 h 388497"/>
                  <a:gd name="connsiteX743" fmla="*/ 184272 w 675736"/>
                  <a:gd name="connsiteY743" fmla="*/ 375411 h 388497"/>
                  <a:gd name="connsiteX744" fmla="*/ 189850 w 675736"/>
                  <a:gd name="connsiteY744" fmla="*/ 384850 h 388497"/>
                  <a:gd name="connsiteX745" fmla="*/ 191780 w 675736"/>
                  <a:gd name="connsiteY745" fmla="*/ 386566 h 388497"/>
                  <a:gd name="connsiteX746" fmla="*/ 195427 w 675736"/>
                  <a:gd name="connsiteY746" fmla="*/ 386566 h 388497"/>
                  <a:gd name="connsiteX747" fmla="*/ 189850 w 675736"/>
                  <a:gd name="connsiteY747" fmla="*/ 388497 h 388497"/>
                  <a:gd name="connsiteX748" fmla="*/ 184272 w 675736"/>
                  <a:gd name="connsiteY748" fmla="*/ 388497 h 388497"/>
                  <a:gd name="connsiteX749" fmla="*/ 178695 w 675736"/>
                  <a:gd name="connsiteY749" fmla="*/ 384850 h 388497"/>
                  <a:gd name="connsiteX750" fmla="*/ 175048 w 675736"/>
                  <a:gd name="connsiteY750" fmla="*/ 379058 h 388497"/>
                  <a:gd name="connsiteX751" fmla="*/ 171186 w 675736"/>
                  <a:gd name="connsiteY751" fmla="*/ 362111 h 388497"/>
                  <a:gd name="connsiteX752" fmla="*/ 173117 w 675736"/>
                  <a:gd name="connsiteY752" fmla="*/ 360180 h 388497"/>
                  <a:gd name="connsiteX753" fmla="*/ 175048 w 675736"/>
                  <a:gd name="connsiteY753" fmla="*/ 350741 h 388497"/>
                  <a:gd name="connsiteX754" fmla="*/ 173117 w 675736"/>
                  <a:gd name="connsiteY754" fmla="*/ 349025 h 388497"/>
                  <a:gd name="connsiteX755" fmla="*/ 171186 w 675736"/>
                  <a:gd name="connsiteY755" fmla="*/ 337655 h 388497"/>
                  <a:gd name="connsiteX756" fmla="*/ 175048 w 675736"/>
                  <a:gd name="connsiteY756" fmla="*/ 331863 h 388497"/>
                  <a:gd name="connsiteX757" fmla="*/ 173117 w 675736"/>
                  <a:gd name="connsiteY757" fmla="*/ 290461 h 388497"/>
                  <a:gd name="connsiteX758" fmla="*/ 161962 w 675736"/>
                  <a:gd name="connsiteY758" fmla="*/ 281022 h 388497"/>
                  <a:gd name="connsiteX759" fmla="*/ 160031 w 675736"/>
                  <a:gd name="connsiteY759" fmla="*/ 275444 h 388497"/>
                  <a:gd name="connsiteX760" fmla="*/ 150807 w 675736"/>
                  <a:gd name="connsiteY760" fmla="*/ 264075 h 388497"/>
                  <a:gd name="connsiteX761" fmla="*/ 148876 w 675736"/>
                  <a:gd name="connsiteY761" fmla="*/ 256566 h 388497"/>
                  <a:gd name="connsiteX762" fmla="*/ 150807 w 675736"/>
                  <a:gd name="connsiteY762" fmla="*/ 254636 h 388497"/>
                  <a:gd name="connsiteX763" fmla="*/ 150807 w 675736"/>
                  <a:gd name="connsiteY763" fmla="*/ 247128 h 388497"/>
                  <a:gd name="connsiteX764" fmla="*/ 156385 w 675736"/>
                  <a:gd name="connsiteY764" fmla="*/ 237689 h 388497"/>
                  <a:gd name="connsiteX765" fmla="*/ 156385 w 675736"/>
                  <a:gd name="connsiteY765" fmla="*/ 228250 h 388497"/>
                  <a:gd name="connsiteX766" fmla="*/ 154454 w 675736"/>
                  <a:gd name="connsiteY766" fmla="*/ 224388 h 388497"/>
                  <a:gd name="connsiteX767" fmla="*/ 150807 w 675736"/>
                  <a:gd name="connsiteY767" fmla="*/ 228250 h 388497"/>
                  <a:gd name="connsiteX768" fmla="*/ 145230 w 675736"/>
                  <a:gd name="connsiteY768" fmla="*/ 224388 h 388497"/>
                  <a:gd name="connsiteX769" fmla="*/ 139652 w 675736"/>
                  <a:gd name="connsiteY769" fmla="*/ 222672 h 388497"/>
                  <a:gd name="connsiteX770" fmla="*/ 137721 w 675736"/>
                  <a:gd name="connsiteY770" fmla="*/ 214949 h 388497"/>
                  <a:gd name="connsiteX771" fmla="*/ 128497 w 675736"/>
                  <a:gd name="connsiteY771" fmla="*/ 211303 h 388497"/>
                  <a:gd name="connsiteX772" fmla="*/ 124636 w 675736"/>
                  <a:gd name="connsiteY772" fmla="*/ 207441 h 388497"/>
                  <a:gd name="connsiteX773" fmla="*/ 117342 w 675736"/>
                  <a:gd name="connsiteY773" fmla="*/ 207441 h 388497"/>
                  <a:gd name="connsiteX774" fmla="*/ 100609 w 675736"/>
                  <a:gd name="connsiteY774" fmla="*/ 198002 h 388497"/>
                  <a:gd name="connsiteX775" fmla="*/ 98679 w 675736"/>
                  <a:gd name="connsiteY775" fmla="*/ 188563 h 388497"/>
                  <a:gd name="connsiteX776" fmla="*/ 85593 w 675736"/>
                  <a:gd name="connsiteY776" fmla="*/ 167969 h 388497"/>
                  <a:gd name="connsiteX777" fmla="*/ 93101 w 675736"/>
                  <a:gd name="connsiteY777" fmla="*/ 190494 h 388497"/>
                  <a:gd name="connsiteX778" fmla="*/ 89454 w 675736"/>
                  <a:gd name="connsiteY778" fmla="*/ 186633 h 388497"/>
                  <a:gd name="connsiteX779" fmla="*/ 89454 w 675736"/>
                  <a:gd name="connsiteY779" fmla="*/ 182986 h 388497"/>
                  <a:gd name="connsiteX780" fmla="*/ 83662 w 675736"/>
                  <a:gd name="connsiteY780" fmla="*/ 177194 h 388497"/>
                  <a:gd name="connsiteX781" fmla="*/ 85593 w 675736"/>
                  <a:gd name="connsiteY781" fmla="*/ 177194 h 388497"/>
                  <a:gd name="connsiteX782" fmla="*/ 80015 w 675736"/>
                  <a:gd name="connsiteY782" fmla="*/ 166039 h 388497"/>
                  <a:gd name="connsiteX783" fmla="*/ 76369 w 675736"/>
                  <a:gd name="connsiteY783" fmla="*/ 162177 h 388497"/>
                  <a:gd name="connsiteX784" fmla="*/ 70791 w 675736"/>
                  <a:gd name="connsiteY784" fmla="*/ 147161 h 388497"/>
                  <a:gd name="connsiteX785" fmla="*/ 74438 w 675736"/>
                  <a:gd name="connsiteY785" fmla="*/ 124422 h 388497"/>
                  <a:gd name="connsiteX786" fmla="*/ 78085 w 675736"/>
                  <a:gd name="connsiteY786" fmla="*/ 126352 h 388497"/>
                  <a:gd name="connsiteX787" fmla="*/ 78085 w 675736"/>
                  <a:gd name="connsiteY787" fmla="*/ 122706 h 388497"/>
                  <a:gd name="connsiteX788" fmla="*/ 76368 w 675736"/>
                  <a:gd name="connsiteY788" fmla="*/ 120923 h 388497"/>
                  <a:gd name="connsiteX789" fmla="*/ 76368 w 675736"/>
                  <a:gd name="connsiteY789" fmla="*/ 122707 h 388497"/>
                  <a:gd name="connsiteX790" fmla="*/ 74438 w 675736"/>
                  <a:gd name="connsiteY790" fmla="*/ 120776 h 388497"/>
                  <a:gd name="connsiteX791" fmla="*/ 70791 w 675736"/>
                  <a:gd name="connsiteY791" fmla="*/ 118845 h 388497"/>
                  <a:gd name="connsiteX792" fmla="*/ 70791 w 675736"/>
                  <a:gd name="connsiteY792" fmla="*/ 116914 h 388497"/>
                  <a:gd name="connsiteX793" fmla="*/ 72507 w 675736"/>
                  <a:gd name="connsiteY793" fmla="*/ 116914 h 388497"/>
                  <a:gd name="connsiteX794" fmla="*/ 72533 w 675736"/>
                  <a:gd name="connsiteY794" fmla="*/ 116940 h 388497"/>
                  <a:gd name="connsiteX795" fmla="*/ 72507 w 675736"/>
                  <a:gd name="connsiteY795" fmla="*/ 116914 h 388497"/>
                  <a:gd name="connsiteX796" fmla="*/ 70791 w 675736"/>
                  <a:gd name="connsiteY796" fmla="*/ 107475 h 388497"/>
                  <a:gd name="connsiteX797" fmla="*/ 68860 w 675736"/>
                  <a:gd name="connsiteY797" fmla="*/ 107475 h 388497"/>
                  <a:gd name="connsiteX798" fmla="*/ 65214 w 675736"/>
                  <a:gd name="connsiteY798" fmla="*/ 101897 h 388497"/>
                  <a:gd name="connsiteX799" fmla="*/ 52128 w 675736"/>
                  <a:gd name="connsiteY799" fmla="*/ 88597 h 388497"/>
                  <a:gd name="connsiteX800" fmla="*/ 39042 w 675736"/>
                  <a:gd name="connsiteY800" fmla="*/ 84950 h 388497"/>
                  <a:gd name="connsiteX801" fmla="*/ 31748 w 675736"/>
                  <a:gd name="connsiteY801" fmla="*/ 90527 h 388497"/>
                  <a:gd name="connsiteX802" fmla="*/ 35395 w 675736"/>
                  <a:gd name="connsiteY802" fmla="*/ 83019 h 388497"/>
                  <a:gd name="connsiteX803" fmla="*/ 25956 w 675736"/>
                  <a:gd name="connsiteY803" fmla="*/ 90527 h 388497"/>
                  <a:gd name="connsiteX804" fmla="*/ 25956 w 675736"/>
                  <a:gd name="connsiteY804" fmla="*/ 92458 h 388497"/>
                  <a:gd name="connsiteX805" fmla="*/ 11155 w 675736"/>
                  <a:gd name="connsiteY805" fmla="*/ 101897 h 388497"/>
                  <a:gd name="connsiteX806" fmla="*/ 16732 w 675736"/>
                  <a:gd name="connsiteY806" fmla="*/ 94389 h 388497"/>
                  <a:gd name="connsiteX807" fmla="*/ 11155 w 675736"/>
                  <a:gd name="connsiteY807" fmla="*/ 92458 h 388497"/>
                  <a:gd name="connsiteX808" fmla="*/ 13085 w 675736"/>
                  <a:gd name="connsiteY808" fmla="*/ 88597 h 388497"/>
                  <a:gd name="connsiteX809" fmla="*/ 7508 w 675736"/>
                  <a:gd name="connsiteY809" fmla="*/ 86666 h 388497"/>
                  <a:gd name="connsiteX810" fmla="*/ 7508 w 675736"/>
                  <a:gd name="connsiteY810" fmla="*/ 81088 h 388497"/>
                  <a:gd name="connsiteX811" fmla="*/ 11155 w 675736"/>
                  <a:gd name="connsiteY811" fmla="*/ 77227 h 388497"/>
                  <a:gd name="connsiteX812" fmla="*/ 16732 w 675736"/>
                  <a:gd name="connsiteY812" fmla="*/ 77227 h 388497"/>
                  <a:gd name="connsiteX813" fmla="*/ 18663 w 675736"/>
                  <a:gd name="connsiteY813" fmla="*/ 73580 h 388497"/>
                  <a:gd name="connsiteX814" fmla="*/ 11155 w 675736"/>
                  <a:gd name="connsiteY814" fmla="*/ 73580 h 388497"/>
                  <a:gd name="connsiteX815" fmla="*/ 7508 w 675736"/>
                  <a:gd name="connsiteY815" fmla="*/ 69719 h 388497"/>
                  <a:gd name="connsiteX816" fmla="*/ 14801 w 675736"/>
                  <a:gd name="connsiteY816" fmla="*/ 66072 h 388497"/>
                  <a:gd name="connsiteX817" fmla="*/ 16732 w 675736"/>
                  <a:gd name="connsiteY817" fmla="*/ 66072 h 388497"/>
                  <a:gd name="connsiteX818" fmla="*/ 14801 w 675736"/>
                  <a:gd name="connsiteY818" fmla="*/ 60280 h 388497"/>
                  <a:gd name="connsiteX819" fmla="*/ 37326 w 675736"/>
                  <a:gd name="connsiteY819" fmla="*/ 50841 h 388497"/>
                  <a:gd name="connsiteX820" fmla="*/ 70791 w 675736"/>
                  <a:gd name="connsiteY820" fmla="*/ 58564 h 388497"/>
                  <a:gd name="connsiteX821" fmla="*/ 85593 w 675736"/>
                  <a:gd name="connsiteY821" fmla="*/ 52772 h 388497"/>
                  <a:gd name="connsiteX822" fmla="*/ 106187 w 675736"/>
                  <a:gd name="connsiteY822" fmla="*/ 58564 h 388497"/>
                  <a:gd name="connsiteX823" fmla="*/ 106187 w 675736"/>
                  <a:gd name="connsiteY823" fmla="*/ 60280 h 388497"/>
                  <a:gd name="connsiteX824" fmla="*/ 119058 w 675736"/>
                  <a:gd name="connsiteY824" fmla="*/ 64141 h 388497"/>
                  <a:gd name="connsiteX825" fmla="*/ 122920 w 675736"/>
                  <a:gd name="connsiteY825" fmla="*/ 58564 h 388497"/>
                  <a:gd name="connsiteX826" fmla="*/ 128497 w 675736"/>
                  <a:gd name="connsiteY826" fmla="*/ 62211 h 388497"/>
                  <a:gd name="connsiteX827" fmla="*/ 137721 w 675736"/>
                  <a:gd name="connsiteY827" fmla="*/ 62211 h 388497"/>
                  <a:gd name="connsiteX828" fmla="*/ 137721 w 675736"/>
                  <a:gd name="connsiteY828" fmla="*/ 60280 h 388497"/>
                  <a:gd name="connsiteX829" fmla="*/ 135791 w 675736"/>
                  <a:gd name="connsiteY829" fmla="*/ 58564 h 388497"/>
                  <a:gd name="connsiteX830" fmla="*/ 139652 w 675736"/>
                  <a:gd name="connsiteY830" fmla="*/ 54702 h 388497"/>
                  <a:gd name="connsiteX831" fmla="*/ 141583 w 675736"/>
                  <a:gd name="connsiteY831" fmla="*/ 58564 h 388497"/>
                  <a:gd name="connsiteX832" fmla="*/ 139652 w 675736"/>
                  <a:gd name="connsiteY832" fmla="*/ 60280 h 388497"/>
                  <a:gd name="connsiteX833" fmla="*/ 141583 w 675736"/>
                  <a:gd name="connsiteY833" fmla="*/ 64141 h 388497"/>
                  <a:gd name="connsiteX834" fmla="*/ 145230 w 675736"/>
                  <a:gd name="connsiteY834" fmla="*/ 60280 h 388497"/>
                  <a:gd name="connsiteX835" fmla="*/ 143299 w 675736"/>
                  <a:gd name="connsiteY835" fmla="*/ 52772 h 388497"/>
                  <a:gd name="connsiteX836" fmla="*/ 145230 w 675736"/>
                  <a:gd name="connsiteY836" fmla="*/ 47194 h 388497"/>
                  <a:gd name="connsiteX837" fmla="*/ 137722 w 675736"/>
                  <a:gd name="connsiteY837" fmla="*/ 39686 h 388497"/>
                  <a:gd name="connsiteX838" fmla="*/ 143299 w 675736"/>
                  <a:gd name="connsiteY838" fmla="*/ 39686 h 388497"/>
                  <a:gd name="connsiteX839" fmla="*/ 143299 w 675736"/>
                  <a:gd name="connsiteY839" fmla="*/ 41402 h 388497"/>
                  <a:gd name="connsiteX840" fmla="*/ 141583 w 675736"/>
                  <a:gd name="connsiteY840" fmla="*/ 43333 h 388497"/>
                  <a:gd name="connsiteX841" fmla="*/ 143299 w 675736"/>
                  <a:gd name="connsiteY841" fmla="*/ 45263 h 388497"/>
                  <a:gd name="connsiteX842" fmla="*/ 139653 w 675736"/>
                  <a:gd name="connsiteY842" fmla="*/ 47194 h 388497"/>
                  <a:gd name="connsiteX843" fmla="*/ 137722 w 675736"/>
                  <a:gd name="connsiteY843" fmla="*/ 49124 h 388497"/>
                  <a:gd name="connsiteX844" fmla="*/ 137722 w 675736"/>
                  <a:gd name="connsiteY844" fmla="*/ 47194 h 388497"/>
                  <a:gd name="connsiteX845" fmla="*/ 135791 w 675736"/>
                  <a:gd name="connsiteY845" fmla="*/ 45263 h 388497"/>
                  <a:gd name="connsiteX846" fmla="*/ 134075 w 675736"/>
                  <a:gd name="connsiteY846" fmla="*/ 43333 h 388497"/>
                  <a:gd name="connsiteX847" fmla="*/ 135791 w 675736"/>
                  <a:gd name="connsiteY847" fmla="*/ 43333 h 388497"/>
                  <a:gd name="connsiteX848" fmla="*/ 137722 w 675736"/>
                  <a:gd name="connsiteY848" fmla="*/ 43333 h 388497"/>
                  <a:gd name="connsiteX849" fmla="*/ 161962 w 675736"/>
                  <a:gd name="connsiteY849" fmla="*/ 37756 h 388497"/>
                  <a:gd name="connsiteX850" fmla="*/ 165609 w 675736"/>
                  <a:gd name="connsiteY850" fmla="*/ 39687 h 388497"/>
                  <a:gd name="connsiteX851" fmla="*/ 163893 w 675736"/>
                  <a:gd name="connsiteY851" fmla="*/ 39687 h 388497"/>
                  <a:gd name="connsiteX852" fmla="*/ 161962 w 675736"/>
                  <a:gd name="connsiteY852" fmla="*/ 43333 h 388497"/>
                  <a:gd name="connsiteX853" fmla="*/ 161962 w 675736"/>
                  <a:gd name="connsiteY853" fmla="*/ 45264 h 388497"/>
                  <a:gd name="connsiteX854" fmla="*/ 163893 w 675736"/>
                  <a:gd name="connsiteY854" fmla="*/ 47195 h 388497"/>
                  <a:gd name="connsiteX855" fmla="*/ 163893 w 675736"/>
                  <a:gd name="connsiteY855" fmla="*/ 45264 h 388497"/>
                  <a:gd name="connsiteX856" fmla="*/ 163893 w 675736"/>
                  <a:gd name="connsiteY856" fmla="*/ 43333 h 388497"/>
                  <a:gd name="connsiteX857" fmla="*/ 165609 w 675736"/>
                  <a:gd name="connsiteY857" fmla="*/ 41403 h 388497"/>
                  <a:gd name="connsiteX858" fmla="*/ 169470 w 675736"/>
                  <a:gd name="connsiteY858" fmla="*/ 39687 h 388497"/>
                  <a:gd name="connsiteX859" fmla="*/ 171187 w 675736"/>
                  <a:gd name="connsiteY859" fmla="*/ 39687 h 388497"/>
                  <a:gd name="connsiteX860" fmla="*/ 173117 w 675736"/>
                  <a:gd name="connsiteY860" fmla="*/ 43333 h 388497"/>
                  <a:gd name="connsiteX861" fmla="*/ 171187 w 675736"/>
                  <a:gd name="connsiteY861" fmla="*/ 45264 h 388497"/>
                  <a:gd name="connsiteX862" fmla="*/ 175048 w 675736"/>
                  <a:gd name="connsiteY862" fmla="*/ 45264 h 388497"/>
                  <a:gd name="connsiteX863" fmla="*/ 178695 w 675736"/>
                  <a:gd name="connsiteY863" fmla="*/ 43333 h 388497"/>
                  <a:gd name="connsiteX864" fmla="*/ 182342 w 675736"/>
                  <a:gd name="connsiteY864" fmla="*/ 45264 h 388497"/>
                  <a:gd name="connsiteX865" fmla="*/ 184272 w 675736"/>
                  <a:gd name="connsiteY865" fmla="*/ 47195 h 388497"/>
                  <a:gd name="connsiteX866" fmla="*/ 187919 w 675736"/>
                  <a:gd name="connsiteY866" fmla="*/ 47195 h 388497"/>
                  <a:gd name="connsiteX867" fmla="*/ 189850 w 675736"/>
                  <a:gd name="connsiteY867" fmla="*/ 47195 h 388497"/>
                  <a:gd name="connsiteX868" fmla="*/ 189850 w 675736"/>
                  <a:gd name="connsiteY868" fmla="*/ 49126 h 388497"/>
                  <a:gd name="connsiteX869" fmla="*/ 193497 w 675736"/>
                  <a:gd name="connsiteY869" fmla="*/ 50842 h 388497"/>
                  <a:gd name="connsiteX870" fmla="*/ 195427 w 675736"/>
                  <a:gd name="connsiteY870" fmla="*/ 52772 h 388497"/>
                  <a:gd name="connsiteX871" fmla="*/ 195427 w 675736"/>
                  <a:gd name="connsiteY871" fmla="*/ 56634 h 388497"/>
                  <a:gd name="connsiteX872" fmla="*/ 193497 w 675736"/>
                  <a:gd name="connsiteY872" fmla="*/ 58565 h 388497"/>
                  <a:gd name="connsiteX873" fmla="*/ 195427 w 675736"/>
                  <a:gd name="connsiteY873" fmla="*/ 60281 h 388497"/>
                  <a:gd name="connsiteX874" fmla="*/ 199289 w 675736"/>
                  <a:gd name="connsiteY874" fmla="*/ 60281 h 388497"/>
                  <a:gd name="connsiteX875" fmla="*/ 201005 w 675736"/>
                  <a:gd name="connsiteY875" fmla="*/ 64142 h 388497"/>
                  <a:gd name="connsiteX876" fmla="*/ 202935 w 675736"/>
                  <a:gd name="connsiteY876" fmla="*/ 64142 h 388497"/>
                  <a:gd name="connsiteX877" fmla="*/ 202935 w 675736"/>
                  <a:gd name="connsiteY877" fmla="*/ 66073 h 388497"/>
                  <a:gd name="connsiteX878" fmla="*/ 201005 w 675736"/>
                  <a:gd name="connsiteY878" fmla="*/ 66073 h 388497"/>
                  <a:gd name="connsiteX879" fmla="*/ 199289 w 675736"/>
                  <a:gd name="connsiteY879" fmla="*/ 66073 h 388497"/>
                  <a:gd name="connsiteX880" fmla="*/ 199289 w 675736"/>
                  <a:gd name="connsiteY880" fmla="*/ 68003 h 388497"/>
                  <a:gd name="connsiteX881" fmla="*/ 197358 w 675736"/>
                  <a:gd name="connsiteY881" fmla="*/ 66073 h 388497"/>
                  <a:gd name="connsiteX882" fmla="*/ 193497 w 675736"/>
                  <a:gd name="connsiteY882" fmla="*/ 66073 h 388497"/>
                  <a:gd name="connsiteX883" fmla="*/ 191780 w 675736"/>
                  <a:gd name="connsiteY883" fmla="*/ 66073 h 388497"/>
                  <a:gd name="connsiteX884" fmla="*/ 193497 w 675736"/>
                  <a:gd name="connsiteY884" fmla="*/ 69720 h 388497"/>
                  <a:gd name="connsiteX885" fmla="*/ 195427 w 675736"/>
                  <a:gd name="connsiteY885" fmla="*/ 71650 h 388497"/>
                  <a:gd name="connsiteX886" fmla="*/ 197358 w 675736"/>
                  <a:gd name="connsiteY886" fmla="*/ 73581 h 388497"/>
                  <a:gd name="connsiteX887" fmla="*/ 195427 w 675736"/>
                  <a:gd name="connsiteY887" fmla="*/ 73581 h 388497"/>
                  <a:gd name="connsiteX888" fmla="*/ 195427 w 675736"/>
                  <a:gd name="connsiteY888" fmla="*/ 75512 h 388497"/>
                  <a:gd name="connsiteX889" fmla="*/ 193497 w 675736"/>
                  <a:gd name="connsiteY889" fmla="*/ 75512 h 388497"/>
                  <a:gd name="connsiteX890" fmla="*/ 189850 w 675736"/>
                  <a:gd name="connsiteY890" fmla="*/ 75512 h 388497"/>
                  <a:gd name="connsiteX891" fmla="*/ 191780 w 675736"/>
                  <a:gd name="connsiteY891" fmla="*/ 77228 h 388497"/>
                  <a:gd name="connsiteX892" fmla="*/ 193497 w 675736"/>
                  <a:gd name="connsiteY892" fmla="*/ 79159 h 388497"/>
                  <a:gd name="connsiteX893" fmla="*/ 193497 w 675736"/>
                  <a:gd name="connsiteY893" fmla="*/ 81089 h 388497"/>
                  <a:gd name="connsiteX894" fmla="*/ 191780 w 675736"/>
                  <a:gd name="connsiteY894" fmla="*/ 81089 h 388497"/>
                  <a:gd name="connsiteX895" fmla="*/ 187919 w 675736"/>
                  <a:gd name="connsiteY895" fmla="*/ 79159 h 388497"/>
                  <a:gd name="connsiteX896" fmla="*/ 184272 w 675736"/>
                  <a:gd name="connsiteY896" fmla="*/ 77228 h 388497"/>
                  <a:gd name="connsiteX897" fmla="*/ 182342 w 675736"/>
                  <a:gd name="connsiteY897" fmla="*/ 77228 h 388497"/>
                  <a:gd name="connsiteX898" fmla="*/ 180625 w 675736"/>
                  <a:gd name="connsiteY898" fmla="*/ 73581 h 388497"/>
                  <a:gd name="connsiteX899" fmla="*/ 178695 w 675736"/>
                  <a:gd name="connsiteY899" fmla="*/ 71650 h 388497"/>
                  <a:gd name="connsiteX900" fmla="*/ 175048 w 675736"/>
                  <a:gd name="connsiteY900" fmla="*/ 71650 h 388497"/>
                  <a:gd name="connsiteX901" fmla="*/ 173117 w 675736"/>
                  <a:gd name="connsiteY901" fmla="*/ 69720 h 388497"/>
                  <a:gd name="connsiteX902" fmla="*/ 175048 w 675736"/>
                  <a:gd name="connsiteY902" fmla="*/ 69720 h 388497"/>
                  <a:gd name="connsiteX903" fmla="*/ 176764 w 675736"/>
                  <a:gd name="connsiteY903" fmla="*/ 69720 h 388497"/>
                  <a:gd name="connsiteX904" fmla="*/ 180625 w 675736"/>
                  <a:gd name="connsiteY904" fmla="*/ 68003 h 388497"/>
                  <a:gd name="connsiteX905" fmla="*/ 180625 w 675736"/>
                  <a:gd name="connsiteY905" fmla="*/ 66073 h 388497"/>
                  <a:gd name="connsiteX906" fmla="*/ 184272 w 675736"/>
                  <a:gd name="connsiteY906" fmla="*/ 64142 h 388497"/>
                  <a:gd name="connsiteX907" fmla="*/ 184272 w 675736"/>
                  <a:gd name="connsiteY907" fmla="*/ 62211 h 388497"/>
                  <a:gd name="connsiteX908" fmla="*/ 182342 w 675736"/>
                  <a:gd name="connsiteY908" fmla="*/ 58565 h 388497"/>
                  <a:gd name="connsiteX909" fmla="*/ 178695 w 675736"/>
                  <a:gd name="connsiteY909" fmla="*/ 56634 h 388497"/>
                  <a:gd name="connsiteX910" fmla="*/ 175048 w 675736"/>
                  <a:gd name="connsiteY910" fmla="*/ 52772 h 388497"/>
                  <a:gd name="connsiteX911" fmla="*/ 173117 w 675736"/>
                  <a:gd name="connsiteY911" fmla="*/ 52772 h 388497"/>
                  <a:gd name="connsiteX912" fmla="*/ 173117 w 675736"/>
                  <a:gd name="connsiteY912" fmla="*/ 54703 h 388497"/>
                  <a:gd name="connsiteX913" fmla="*/ 171187 w 675736"/>
                  <a:gd name="connsiteY913" fmla="*/ 54703 h 388497"/>
                  <a:gd name="connsiteX914" fmla="*/ 169470 w 675736"/>
                  <a:gd name="connsiteY914" fmla="*/ 52772 h 388497"/>
                  <a:gd name="connsiteX915" fmla="*/ 165609 w 675736"/>
                  <a:gd name="connsiteY915" fmla="*/ 52772 h 388497"/>
                  <a:gd name="connsiteX916" fmla="*/ 160032 w 675736"/>
                  <a:gd name="connsiteY916" fmla="*/ 52772 h 388497"/>
                  <a:gd name="connsiteX917" fmla="*/ 158315 w 675736"/>
                  <a:gd name="connsiteY917" fmla="*/ 52772 h 388497"/>
                  <a:gd name="connsiteX918" fmla="*/ 156385 w 675736"/>
                  <a:gd name="connsiteY918" fmla="*/ 50842 h 388497"/>
                  <a:gd name="connsiteX919" fmla="*/ 156385 w 675736"/>
                  <a:gd name="connsiteY919" fmla="*/ 47195 h 388497"/>
                  <a:gd name="connsiteX920" fmla="*/ 154454 w 675736"/>
                  <a:gd name="connsiteY920" fmla="*/ 47195 h 388497"/>
                  <a:gd name="connsiteX921" fmla="*/ 160032 w 675736"/>
                  <a:gd name="connsiteY921" fmla="*/ 41403 h 388497"/>
                  <a:gd name="connsiteX922" fmla="*/ 96748 w 675736"/>
                  <a:gd name="connsiteY922" fmla="*/ 35825 h 388497"/>
                  <a:gd name="connsiteX923" fmla="*/ 102326 w 675736"/>
                  <a:gd name="connsiteY923" fmla="*/ 37756 h 388497"/>
                  <a:gd name="connsiteX924" fmla="*/ 104256 w 675736"/>
                  <a:gd name="connsiteY924" fmla="*/ 37756 h 388497"/>
                  <a:gd name="connsiteX925" fmla="*/ 109834 w 675736"/>
                  <a:gd name="connsiteY925" fmla="*/ 37756 h 388497"/>
                  <a:gd name="connsiteX926" fmla="*/ 109834 w 675736"/>
                  <a:gd name="connsiteY926" fmla="*/ 39686 h 388497"/>
                  <a:gd name="connsiteX927" fmla="*/ 109834 w 675736"/>
                  <a:gd name="connsiteY927" fmla="*/ 41402 h 388497"/>
                  <a:gd name="connsiteX928" fmla="*/ 107903 w 675736"/>
                  <a:gd name="connsiteY928" fmla="*/ 41402 h 388497"/>
                  <a:gd name="connsiteX929" fmla="*/ 106187 w 675736"/>
                  <a:gd name="connsiteY929" fmla="*/ 41402 h 388497"/>
                  <a:gd name="connsiteX930" fmla="*/ 102326 w 675736"/>
                  <a:gd name="connsiteY930" fmla="*/ 43333 h 388497"/>
                  <a:gd name="connsiteX931" fmla="*/ 100610 w 675736"/>
                  <a:gd name="connsiteY931" fmla="*/ 45264 h 388497"/>
                  <a:gd name="connsiteX932" fmla="*/ 100610 w 675736"/>
                  <a:gd name="connsiteY932" fmla="*/ 47195 h 388497"/>
                  <a:gd name="connsiteX933" fmla="*/ 100610 w 675736"/>
                  <a:gd name="connsiteY933" fmla="*/ 49125 h 388497"/>
                  <a:gd name="connsiteX934" fmla="*/ 96748 w 675736"/>
                  <a:gd name="connsiteY934" fmla="*/ 49125 h 388497"/>
                  <a:gd name="connsiteX935" fmla="*/ 95032 w 675736"/>
                  <a:gd name="connsiteY935" fmla="*/ 50841 h 388497"/>
                  <a:gd name="connsiteX936" fmla="*/ 93101 w 675736"/>
                  <a:gd name="connsiteY936" fmla="*/ 47195 h 388497"/>
                  <a:gd name="connsiteX937" fmla="*/ 91171 w 675736"/>
                  <a:gd name="connsiteY937" fmla="*/ 47195 h 388497"/>
                  <a:gd name="connsiteX938" fmla="*/ 91171 w 675736"/>
                  <a:gd name="connsiteY938" fmla="*/ 43333 h 388497"/>
                  <a:gd name="connsiteX939" fmla="*/ 93101 w 675736"/>
                  <a:gd name="connsiteY939" fmla="*/ 41402 h 388497"/>
                  <a:gd name="connsiteX940" fmla="*/ 95032 w 675736"/>
                  <a:gd name="connsiteY940" fmla="*/ 39686 h 388497"/>
                  <a:gd name="connsiteX941" fmla="*/ 95032 w 675736"/>
                  <a:gd name="connsiteY941" fmla="*/ 37756 h 388497"/>
                  <a:gd name="connsiteX942" fmla="*/ 148877 w 675736"/>
                  <a:gd name="connsiteY942" fmla="*/ 31964 h 388497"/>
                  <a:gd name="connsiteX943" fmla="*/ 150808 w 675736"/>
                  <a:gd name="connsiteY943" fmla="*/ 31964 h 388497"/>
                  <a:gd name="connsiteX944" fmla="*/ 152738 w 675736"/>
                  <a:gd name="connsiteY944" fmla="*/ 33895 h 388497"/>
                  <a:gd name="connsiteX945" fmla="*/ 152738 w 675736"/>
                  <a:gd name="connsiteY945" fmla="*/ 35825 h 388497"/>
                  <a:gd name="connsiteX946" fmla="*/ 148877 w 675736"/>
                  <a:gd name="connsiteY946" fmla="*/ 35825 h 388497"/>
                  <a:gd name="connsiteX947" fmla="*/ 145230 w 675736"/>
                  <a:gd name="connsiteY947" fmla="*/ 33895 h 388497"/>
                  <a:gd name="connsiteX948" fmla="*/ 147161 w 675736"/>
                  <a:gd name="connsiteY948" fmla="*/ 33895 h 388497"/>
                  <a:gd name="connsiteX949" fmla="*/ 115412 w 675736"/>
                  <a:gd name="connsiteY949" fmla="*/ 30247 h 388497"/>
                  <a:gd name="connsiteX950" fmla="*/ 117342 w 675736"/>
                  <a:gd name="connsiteY950" fmla="*/ 30247 h 388497"/>
                  <a:gd name="connsiteX951" fmla="*/ 122920 w 675736"/>
                  <a:gd name="connsiteY951" fmla="*/ 33894 h 388497"/>
                  <a:gd name="connsiteX952" fmla="*/ 120989 w 675736"/>
                  <a:gd name="connsiteY952" fmla="*/ 35825 h 388497"/>
                  <a:gd name="connsiteX953" fmla="*/ 119058 w 675736"/>
                  <a:gd name="connsiteY953" fmla="*/ 37755 h 388497"/>
                  <a:gd name="connsiteX954" fmla="*/ 117342 w 675736"/>
                  <a:gd name="connsiteY954" fmla="*/ 37755 h 388497"/>
                  <a:gd name="connsiteX955" fmla="*/ 115412 w 675736"/>
                  <a:gd name="connsiteY955" fmla="*/ 37755 h 388497"/>
                  <a:gd name="connsiteX956" fmla="*/ 117342 w 675736"/>
                  <a:gd name="connsiteY956" fmla="*/ 33894 h 388497"/>
                  <a:gd name="connsiteX957" fmla="*/ 109834 w 675736"/>
                  <a:gd name="connsiteY957" fmla="*/ 33894 h 388497"/>
                  <a:gd name="connsiteX958" fmla="*/ 576295 w 675736"/>
                  <a:gd name="connsiteY958" fmla="*/ 28721 h 388497"/>
                  <a:gd name="connsiteX959" fmla="*/ 580704 w 675736"/>
                  <a:gd name="connsiteY959" fmla="*/ 30247 h 388497"/>
                  <a:gd name="connsiteX960" fmla="*/ 578988 w 675736"/>
                  <a:gd name="connsiteY960" fmla="*/ 30247 h 388497"/>
                  <a:gd name="connsiteX961" fmla="*/ 577058 w 675736"/>
                  <a:gd name="connsiteY961" fmla="*/ 30247 h 388497"/>
                  <a:gd name="connsiteX962" fmla="*/ 141583 w 675736"/>
                  <a:gd name="connsiteY962" fmla="*/ 28317 h 388497"/>
                  <a:gd name="connsiteX963" fmla="*/ 145230 w 675736"/>
                  <a:gd name="connsiteY963" fmla="*/ 28317 h 388497"/>
                  <a:gd name="connsiteX964" fmla="*/ 145230 w 675736"/>
                  <a:gd name="connsiteY964" fmla="*/ 31964 h 388497"/>
                  <a:gd name="connsiteX965" fmla="*/ 143300 w 675736"/>
                  <a:gd name="connsiteY965" fmla="*/ 33894 h 388497"/>
                  <a:gd name="connsiteX966" fmla="*/ 141583 w 675736"/>
                  <a:gd name="connsiteY966" fmla="*/ 33894 h 388497"/>
                  <a:gd name="connsiteX967" fmla="*/ 139653 w 675736"/>
                  <a:gd name="connsiteY967" fmla="*/ 33894 h 388497"/>
                  <a:gd name="connsiteX968" fmla="*/ 137722 w 675736"/>
                  <a:gd name="connsiteY968" fmla="*/ 31964 h 388497"/>
                  <a:gd name="connsiteX969" fmla="*/ 137722 w 675736"/>
                  <a:gd name="connsiteY969" fmla="*/ 30248 h 388497"/>
                  <a:gd name="connsiteX970" fmla="*/ 139653 w 675736"/>
                  <a:gd name="connsiteY970" fmla="*/ 30248 h 388497"/>
                  <a:gd name="connsiteX971" fmla="*/ 124636 w 675736"/>
                  <a:gd name="connsiteY971" fmla="*/ 28317 h 388497"/>
                  <a:gd name="connsiteX972" fmla="*/ 126567 w 675736"/>
                  <a:gd name="connsiteY972" fmla="*/ 28317 h 388497"/>
                  <a:gd name="connsiteX973" fmla="*/ 126567 w 675736"/>
                  <a:gd name="connsiteY973" fmla="*/ 30247 h 388497"/>
                  <a:gd name="connsiteX974" fmla="*/ 128497 w 675736"/>
                  <a:gd name="connsiteY974" fmla="*/ 31964 h 388497"/>
                  <a:gd name="connsiteX975" fmla="*/ 130213 w 675736"/>
                  <a:gd name="connsiteY975" fmla="*/ 30247 h 388497"/>
                  <a:gd name="connsiteX976" fmla="*/ 130213 w 675736"/>
                  <a:gd name="connsiteY976" fmla="*/ 31964 h 388497"/>
                  <a:gd name="connsiteX977" fmla="*/ 130213 w 675736"/>
                  <a:gd name="connsiteY977" fmla="*/ 33894 h 388497"/>
                  <a:gd name="connsiteX978" fmla="*/ 130213 w 675736"/>
                  <a:gd name="connsiteY978" fmla="*/ 35825 h 388497"/>
                  <a:gd name="connsiteX979" fmla="*/ 126567 w 675736"/>
                  <a:gd name="connsiteY979" fmla="*/ 35825 h 388497"/>
                  <a:gd name="connsiteX980" fmla="*/ 122920 w 675736"/>
                  <a:gd name="connsiteY980" fmla="*/ 33894 h 388497"/>
                  <a:gd name="connsiteX981" fmla="*/ 122920 w 675736"/>
                  <a:gd name="connsiteY981" fmla="*/ 31964 h 388497"/>
                  <a:gd name="connsiteX982" fmla="*/ 124636 w 675736"/>
                  <a:gd name="connsiteY982" fmla="*/ 31964 h 388497"/>
                  <a:gd name="connsiteX983" fmla="*/ 122920 w 675736"/>
                  <a:gd name="connsiteY983" fmla="*/ 30247 h 388497"/>
                  <a:gd name="connsiteX984" fmla="*/ 575127 w 675736"/>
                  <a:gd name="connsiteY984" fmla="*/ 26386 h 388497"/>
                  <a:gd name="connsiteX985" fmla="*/ 576295 w 675736"/>
                  <a:gd name="connsiteY985" fmla="*/ 28721 h 388497"/>
                  <a:gd name="connsiteX986" fmla="*/ 575127 w 675736"/>
                  <a:gd name="connsiteY986" fmla="*/ 28317 h 388497"/>
                  <a:gd name="connsiteX987" fmla="*/ 569549 w 675736"/>
                  <a:gd name="connsiteY987" fmla="*/ 26386 h 388497"/>
                  <a:gd name="connsiteX988" fmla="*/ 571479 w 675736"/>
                  <a:gd name="connsiteY988" fmla="*/ 26386 h 388497"/>
                  <a:gd name="connsiteX989" fmla="*/ 571479 w 675736"/>
                  <a:gd name="connsiteY989" fmla="*/ 28317 h 388497"/>
                  <a:gd name="connsiteX990" fmla="*/ 571479 w 675736"/>
                  <a:gd name="connsiteY990" fmla="*/ 30247 h 388497"/>
                  <a:gd name="connsiteX991" fmla="*/ 569549 w 675736"/>
                  <a:gd name="connsiteY991" fmla="*/ 30247 h 388497"/>
                  <a:gd name="connsiteX992" fmla="*/ 558394 w 675736"/>
                  <a:gd name="connsiteY992" fmla="*/ 26386 h 388497"/>
                  <a:gd name="connsiteX993" fmla="*/ 563971 w 675736"/>
                  <a:gd name="connsiteY993" fmla="*/ 28317 h 388497"/>
                  <a:gd name="connsiteX994" fmla="*/ 565902 w 675736"/>
                  <a:gd name="connsiteY994" fmla="*/ 26386 h 388497"/>
                  <a:gd name="connsiteX995" fmla="*/ 569549 w 675736"/>
                  <a:gd name="connsiteY995" fmla="*/ 30247 h 388497"/>
                  <a:gd name="connsiteX996" fmla="*/ 567833 w 675736"/>
                  <a:gd name="connsiteY996" fmla="*/ 30247 h 388497"/>
                  <a:gd name="connsiteX997" fmla="*/ 563971 w 675736"/>
                  <a:gd name="connsiteY997" fmla="*/ 30247 h 388497"/>
                  <a:gd name="connsiteX998" fmla="*/ 562255 w 675736"/>
                  <a:gd name="connsiteY998" fmla="*/ 31963 h 388497"/>
                  <a:gd name="connsiteX999" fmla="*/ 560325 w 675736"/>
                  <a:gd name="connsiteY999" fmla="*/ 31963 h 388497"/>
                  <a:gd name="connsiteX1000" fmla="*/ 560325 w 675736"/>
                  <a:gd name="connsiteY1000" fmla="*/ 30247 h 388497"/>
                  <a:gd name="connsiteX1001" fmla="*/ 148876 w 675736"/>
                  <a:gd name="connsiteY1001" fmla="*/ 26386 h 388497"/>
                  <a:gd name="connsiteX1002" fmla="*/ 150807 w 675736"/>
                  <a:gd name="connsiteY1002" fmla="*/ 26386 h 388497"/>
                  <a:gd name="connsiteX1003" fmla="*/ 152737 w 675736"/>
                  <a:gd name="connsiteY1003" fmla="*/ 26386 h 388497"/>
                  <a:gd name="connsiteX1004" fmla="*/ 154454 w 675736"/>
                  <a:gd name="connsiteY1004" fmla="*/ 28317 h 388497"/>
                  <a:gd name="connsiteX1005" fmla="*/ 156384 w 675736"/>
                  <a:gd name="connsiteY1005" fmla="*/ 28317 h 388497"/>
                  <a:gd name="connsiteX1006" fmla="*/ 158315 w 675736"/>
                  <a:gd name="connsiteY1006" fmla="*/ 28317 h 388497"/>
                  <a:gd name="connsiteX1007" fmla="*/ 158315 w 675736"/>
                  <a:gd name="connsiteY1007" fmla="*/ 30247 h 388497"/>
                  <a:gd name="connsiteX1008" fmla="*/ 156384 w 675736"/>
                  <a:gd name="connsiteY1008" fmla="*/ 31963 h 388497"/>
                  <a:gd name="connsiteX1009" fmla="*/ 160031 w 675736"/>
                  <a:gd name="connsiteY1009" fmla="*/ 31963 h 388497"/>
                  <a:gd name="connsiteX1010" fmla="*/ 163892 w 675736"/>
                  <a:gd name="connsiteY1010" fmla="*/ 33894 h 388497"/>
                  <a:gd name="connsiteX1011" fmla="*/ 167539 w 675736"/>
                  <a:gd name="connsiteY1011" fmla="*/ 31963 h 388497"/>
                  <a:gd name="connsiteX1012" fmla="*/ 171186 w 675736"/>
                  <a:gd name="connsiteY1012" fmla="*/ 31963 h 388497"/>
                  <a:gd name="connsiteX1013" fmla="*/ 173117 w 675736"/>
                  <a:gd name="connsiteY1013" fmla="*/ 31963 h 388497"/>
                  <a:gd name="connsiteX1014" fmla="*/ 175047 w 675736"/>
                  <a:gd name="connsiteY1014" fmla="*/ 33894 h 388497"/>
                  <a:gd name="connsiteX1015" fmla="*/ 176763 w 675736"/>
                  <a:gd name="connsiteY1015" fmla="*/ 35825 h 388497"/>
                  <a:gd name="connsiteX1016" fmla="*/ 175047 w 675736"/>
                  <a:gd name="connsiteY1016" fmla="*/ 37755 h 388497"/>
                  <a:gd name="connsiteX1017" fmla="*/ 167539 w 675736"/>
                  <a:gd name="connsiteY1017" fmla="*/ 35825 h 388497"/>
                  <a:gd name="connsiteX1018" fmla="*/ 161962 w 675736"/>
                  <a:gd name="connsiteY1018" fmla="*/ 37755 h 388497"/>
                  <a:gd name="connsiteX1019" fmla="*/ 160031 w 675736"/>
                  <a:gd name="connsiteY1019" fmla="*/ 37755 h 388497"/>
                  <a:gd name="connsiteX1020" fmla="*/ 158315 w 675736"/>
                  <a:gd name="connsiteY1020" fmla="*/ 35825 h 388497"/>
                  <a:gd name="connsiteX1021" fmla="*/ 156384 w 675736"/>
                  <a:gd name="connsiteY1021" fmla="*/ 35825 h 388497"/>
                  <a:gd name="connsiteX1022" fmla="*/ 154454 w 675736"/>
                  <a:gd name="connsiteY1022" fmla="*/ 33894 h 388497"/>
                  <a:gd name="connsiteX1023" fmla="*/ 154454 w 675736"/>
                  <a:gd name="connsiteY1023" fmla="*/ 30247 h 388497"/>
                  <a:gd name="connsiteX1024" fmla="*/ 150807 w 675736"/>
                  <a:gd name="connsiteY1024" fmla="*/ 30247 h 388497"/>
                  <a:gd name="connsiteX1025" fmla="*/ 148876 w 675736"/>
                  <a:gd name="connsiteY1025" fmla="*/ 28317 h 388497"/>
                  <a:gd name="connsiteX1026" fmla="*/ 147160 w 675736"/>
                  <a:gd name="connsiteY1026" fmla="*/ 28317 h 388497"/>
                  <a:gd name="connsiteX1027" fmla="*/ 433759 w 675736"/>
                  <a:gd name="connsiteY1027" fmla="*/ 24455 h 388497"/>
                  <a:gd name="connsiteX1028" fmla="*/ 437405 w 675736"/>
                  <a:gd name="connsiteY1028" fmla="*/ 24455 h 388497"/>
                  <a:gd name="connsiteX1029" fmla="*/ 437405 w 675736"/>
                  <a:gd name="connsiteY1029" fmla="*/ 26386 h 388497"/>
                  <a:gd name="connsiteX1030" fmla="*/ 435689 w 675736"/>
                  <a:gd name="connsiteY1030" fmla="*/ 26386 h 388497"/>
                  <a:gd name="connsiteX1031" fmla="*/ 433759 w 675736"/>
                  <a:gd name="connsiteY1031" fmla="*/ 26386 h 388497"/>
                  <a:gd name="connsiteX1032" fmla="*/ 430112 w 675736"/>
                  <a:gd name="connsiteY1032" fmla="*/ 28316 h 388497"/>
                  <a:gd name="connsiteX1033" fmla="*/ 428181 w 675736"/>
                  <a:gd name="connsiteY1033" fmla="*/ 30247 h 388497"/>
                  <a:gd name="connsiteX1034" fmla="*/ 426250 w 675736"/>
                  <a:gd name="connsiteY1034" fmla="*/ 31963 h 388497"/>
                  <a:gd name="connsiteX1035" fmla="*/ 424319 w 675736"/>
                  <a:gd name="connsiteY1035" fmla="*/ 31963 h 388497"/>
                  <a:gd name="connsiteX1036" fmla="*/ 424319 w 675736"/>
                  <a:gd name="connsiteY1036" fmla="*/ 33894 h 388497"/>
                  <a:gd name="connsiteX1037" fmla="*/ 422603 w 675736"/>
                  <a:gd name="connsiteY1037" fmla="*/ 33894 h 388497"/>
                  <a:gd name="connsiteX1038" fmla="*/ 422603 w 675736"/>
                  <a:gd name="connsiteY1038" fmla="*/ 35825 h 388497"/>
                  <a:gd name="connsiteX1039" fmla="*/ 420673 w 675736"/>
                  <a:gd name="connsiteY1039" fmla="*/ 37755 h 388497"/>
                  <a:gd name="connsiteX1040" fmla="*/ 418742 w 675736"/>
                  <a:gd name="connsiteY1040" fmla="*/ 37755 h 388497"/>
                  <a:gd name="connsiteX1041" fmla="*/ 418742 w 675736"/>
                  <a:gd name="connsiteY1041" fmla="*/ 45264 h 388497"/>
                  <a:gd name="connsiteX1042" fmla="*/ 420673 w 675736"/>
                  <a:gd name="connsiteY1042" fmla="*/ 47195 h 388497"/>
                  <a:gd name="connsiteX1043" fmla="*/ 422603 w 675736"/>
                  <a:gd name="connsiteY1043" fmla="*/ 49125 h 388497"/>
                  <a:gd name="connsiteX1044" fmla="*/ 415095 w 675736"/>
                  <a:gd name="connsiteY1044" fmla="*/ 49125 h 388497"/>
                  <a:gd name="connsiteX1045" fmla="*/ 415095 w 675736"/>
                  <a:gd name="connsiteY1045" fmla="*/ 45264 h 388497"/>
                  <a:gd name="connsiteX1046" fmla="*/ 413164 w 675736"/>
                  <a:gd name="connsiteY1046" fmla="*/ 45264 h 388497"/>
                  <a:gd name="connsiteX1047" fmla="*/ 411448 w 675736"/>
                  <a:gd name="connsiteY1047" fmla="*/ 43333 h 388497"/>
                  <a:gd name="connsiteX1048" fmla="*/ 413164 w 675736"/>
                  <a:gd name="connsiteY1048" fmla="*/ 41402 h 388497"/>
                  <a:gd name="connsiteX1049" fmla="*/ 413164 w 675736"/>
                  <a:gd name="connsiteY1049" fmla="*/ 39686 h 388497"/>
                  <a:gd name="connsiteX1050" fmla="*/ 415095 w 675736"/>
                  <a:gd name="connsiteY1050" fmla="*/ 35825 h 388497"/>
                  <a:gd name="connsiteX1051" fmla="*/ 417026 w 675736"/>
                  <a:gd name="connsiteY1051" fmla="*/ 33894 h 388497"/>
                  <a:gd name="connsiteX1052" fmla="*/ 417026 w 675736"/>
                  <a:gd name="connsiteY1052" fmla="*/ 31963 h 388497"/>
                  <a:gd name="connsiteX1053" fmla="*/ 417026 w 675736"/>
                  <a:gd name="connsiteY1053" fmla="*/ 30247 h 388497"/>
                  <a:gd name="connsiteX1054" fmla="*/ 418742 w 675736"/>
                  <a:gd name="connsiteY1054" fmla="*/ 30247 h 388497"/>
                  <a:gd name="connsiteX1055" fmla="*/ 422603 w 675736"/>
                  <a:gd name="connsiteY1055" fmla="*/ 28316 h 388497"/>
                  <a:gd name="connsiteX1056" fmla="*/ 424319 w 675736"/>
                  <a:gd name="connsiteY1056" fmla="*/ 26386 h 388497"/>
                  <a:gd name="connsiteX1057" fmla="*/ 430112 w 675736"/>
                  <a:gd name="connsiteY1057" fmla="*/ 26386 h 388497"/>
                  <a:gd name="connsiteX1058" fmla="*/ 113481 w 675736"/>
                  <a:gd name="connsiteY1058" fmla="*/ 24455 h 388497"/>
                  <a:gd name="connsiteX1059" fmla="*/ 115411 w 675736"/>
                  <a:gd name="connsiteY1059" fmla="*/ 26386 h 388497"/>
                  <a:gd name="connsiteX1060" fmla="*/ 113481 w 675736"/>
                  <a:gd name="connsiteY1060" fmla="*/ 28316 h 388497"/>
                  <a:gd name="connsiteX1061" fmla="*/ 111765 w 675736"/>
                  <a:gd name="connsiteY1061" fmla="*/ 30247 h 388497"/>
                  <a:gd name="connsiteX1062" fmla="*/ 109834 w 675736"/>
                  <a:gd name="connsiteY1062" fmla="*/ 30247 h 388497"/>
                  <a:gd name="connsiteX1063" fmla="*/ 107903 w 675736"/>
                  <a:gd name="connsiteY1063" fmla="*/ 30247 h 388497"/>
                  <a:gd name="connsiteX1064" fmla="*/ 106187 w 675736"/>
                  <a:gd name="connsiteY1064" fmla="*/ 30247 h 388497"/>
                  <a:gd name="connsiteX1065" fmla="*/ 104256 w 675736"/>
                  <a:gd name="connsiteY1065" fmla="*/ 31963 h 388497"/>
                  <a:gd name="connsiteX1066" fmla="*/ 100610 w 675736"/>
                  <a:gd name="connsiteY1066" fmla="*/ 31963 h 388497"/>
                  <a:gd name="connsiteX1067" fmla="*/ 100610 w 675736"/>
                  <a:gd name="connsiteY1067" fmla="*/ 30247 h 388497"/>
                  <a:gd name="connsiteX1068" fmla="*/ 104256 w 675736"/>
                  <a:gd name="connsiteY1068" fmla="*/ 26386 h 388497"/>
                  <a:gd name="connsiteX1069" fmla="*/ 109834 w 675736"/>
                  <a:gd name="connsiteY1069" fmla="*/ 26386 h 388497"/>
                  <a:gd name="connsiteX1070" fmla="*/ 122919 w 675736"/>
                  <a:gd name="connsiteY1070" fmla="*/ 22739 h 388497"/>
                  <a:gd name="connsiteX1071" fmla="*/ 124635 w 675736"/>
                  <a:gd name="connsiteY1071" fmla="*/ 22739 h 388497"/>
                  <a:gd name="connsiteX1072" fmla="*/ 124635 w 675736"/>
                  <a:gd name="connsiteY1072" fmla="*/ 24455 h 388497"/>
                  <a:gd name="connsiteX1073" fmla="*/ 122919 w 675736"/>
                  <a:gd name="connsiteY1073" fmla="*/ 26385 h 388497"/>
                  <a:gd name="connsiteX1074" fmla="*/ 120989 w 675736"/>
                  <a:gd name="connsiteY1074" fmla="*/ 26385 h 388497"/>
                  <a:gd name="connsiteX1075" fmla="*/ 119058 w 675736"/>
                  <a:gd name="connsiteY1075" fmla="*/ 24455 h 388497"/>
                  <a:gd name="connsiteX1076" fmla="*/ 120989 w 675736"/>
                  <a:gd name="connsiteY1076" fmla="*/ 24455 h 388497"/>
                  <a:gd name="connsiteX1077" fmla="*/ 497042 w 675736"/>
                  <a:gd name="connsiteY1077" fmla="*/ 20808 h 388497"/>
                  <a:gd name="connsiteX1078" fmla="*/ 515705 w 675736"/>
                  <a:gd name="connsiteY1078" fmla="*/ 28316 h 388497"/>
                  <a:gd name="connsiteX1079" fmla="*/ 511844 w 675736"/>
                  <a:gd name="connsiteY1079" fmla="*/ 33894 h 388497"/>
                  <a:gd name="connsiteX1080" fmla="*/ 547239 w 675736"/>
                  <a:gd name="connsiteY1080" fmla="*/ 37755 h 388497"/>
                  <a:gd name="connsiteX1081" fmla="*/ 549170 w 675736"/>
                  <a:gd name="connsiteY1081" fmla="*/ 43332 h 388497"/>
                  <a:gd name="connsiteX1082" fmla="*/ 569549 w 675736"/>
                  <a:gd name="connsiteY1082" fmla="*/ 43332 h 388497"/>
                  <a:gd name="connsiteX1083" fmla="*/ 569549 w 675736"/>
                  <a:gd name="connsiteY1083" fmla="*/ 37755 h 388497"/>
                  <a:gd name="connsiteX1084" fmla="*/ 567833 w 675736"/>
                  <a:gd name="connsiteY1084" fmla="*/ 35825 h 388497"/>
                  <a:gd name="connsiteX1085" fmla="*/ 567833 w 675736"/>
                  <a:gd name="connsiteY1085" fmla="*/ 33894 h 388497"/>
                  <a:gd name="connsiteX1086" fmla="*/ 569549 w 675736"/>
                  <a:gd name="connsiteY1086" fmla="*/ 33894 h 388497"/>
                  <a:gd name="connsiteX1087" fmla="*/ 571479 w 675736"/>
                  <a:gd name="connsiteY1087" fmla="*/ 35825 h 388497"/>
                  <a:gd name="connsiteX1088" fmla="*/ 569549 w 675736"/>
                  <a:gd name="connsiteY1088" fmla="*/ 37755 h 388497"/>
                  <a:gd name="connsiteX1089" fmla="*/ 601298 w 675736"/>
                  <a:gd name="connsiteY1089" fmla="*/ 47194 h 388497"/>
                  <a:gd name="connsiteX1090" fmla="*/ 608806 w 675736"/>
                  <a:gd name="connsiteY1090" fmla="*/ 50841 h 388497"/>
                  <a:gd name="connsiteX1091" fmla="*/ 632833 w 675736"/>
                  <a:gd name="connsiteY1091" fmla="*/ 49125 h 388497"/>
                  <a:gd name="connsiteX1092" fmla="*/ 664581 w 675736"/>
                  <a:gd name="connsiteY1092" fmla="*/ 60280 h 388497"/>
                  <a:gd name="connsiteX1093" fmla="*/ 662651 w 675736"/>
                  <a:gd name="connsiteY1093" fmla="*/ 66072 h 388497"/>
                  <a:gd name="connsiteX1094" fmla="*/ 647849 w 675736"/>
                  <a:gd name="connsiteY1094" fmla="*/ 64141 h 388497"/>
                  <a:gd name="connsiteX1095" fmla="*/ 643988 w 675736"/>
                  <a:gd name="connsiteY1095" fmla="*/ 66072 h 388497"/>
                  <a:gd name="connsiteX1096" fmla="*/ 651496 w 675736"/>
                  <a:gd name="connsiteY1096" fmla="*/ 73580 h 388497"/>
                  <a:gd name="connsiteX1097" fmla="*/ 645918 w 675736"/>
                  <a:gd name="connsiteY1097" fmla="*/ 73580 h 388497"/>
                  <a:gd name="connsiteX1098" fmla="*/ 638410 w 675736"/>
                  <a:gd name="connsiteY1098" fmla="*/ 81088 h 388497"/>
                  <a:gd name="connsiteX1099" fmla="*/ 625539 w 675736"/>
                  <a:gd name="connsiteY1099" fmla="*/ 83019 h 388497"/>
                  <a:gd name="connsiteX1100" fmla="*/ 623608 w 675736"/>
                  <a:gd name="connsiteY1100" fmla="*/ 86666 h 388497"/>
                  <a:gd name="connsiteX1101" fmla="*/ 627255 w 675736"/>
                  <a:gd name="connsiteY1101" fmla="*/ 92458 h 388497"/>
                  <a:gd name="connsiteX1102" fmla="*/ 625539 w 675736"/>
                  <a:gd name="connsiteY1102" fmla="*/ 103827 h 388497"/>
                  <a:gd name="connsiteX1103" fmla="*/ 621678 w 675736"/>
                  <a:gd name="connsiteY1103" fmla="*/ 103827 h 388497"/>
                  <a:gd name="connsiteX1104" fmla="*/ 619961 w 675736"/>
                  <a:gd name="connsiteY1104" fmla="*/ 109405 h 388497"/>
                  <a:gd name="connsiteX1105" fmla="*/ 614384 w 675736"/>
                  <a:gd name="connsiteY1105" fmla="*/ 96104 h 388497"/>
                  <a:gd name="connsiteX1106" fmla="*/ 614384 w 675736"/>
                  <a:gd name="connsiteY1106" fmla="*/ 88596 h 388497"/>
                  <a:gd name="connsiteX1107" fmla="*/ 625539 w 675736"/>
                  <a:gd name="connsiteY1107" fmla="*/ 73580 h 388497"/>
                  <a:gd name="connsiteX1108" fmla="*/ 621678 w 675736"/>
                  <a:gd name="connsiteY1108" fmla="*/ 73580 h 388497"/>
                  <a:gd name="connsiteX1109" fmla="*/ 618031 w 675736"/>
                  <a:gd name="connsiteY1109" fmla="*/ 79157 h 388497"/>
                  <a:gd name="connsiteX1110" fmla="*/ 616100 w 675736"/>
                  <a:gd name="connsiteY1110" fmla="*/ 77227 h 388497"/>
                  <a:gd name="connsiteX1111" fmla="*/ 610523 w 675736"/>
                  <a:gd name="connsiteY1111" fmla="*/ 77227 h 388497"/>
                  <a:gd name="connsiteX1112" fmla="*/ 608806 w 675736"/>
                  <a:gd name="connsiteY1112" fmla="*/ 81088 h 388497"/>
                  <a:gd name="connsiteX1113" fmla="*/ 608806 w 675736"/>
                  <a:gd name="connsiteY1113" fmla="*/ 84949 h 388497"/>
                  <a:gd name="connsiteX1114" fmla="*/ 604945 w 675736"/>
                  <a:gd name="connsiteY1114" fmla="*/ 84949 h 388497"/>
                  <a:gd name="connsiteX1115" fmla="*/ 595721 w 675736"/>
                  <a:gd name="connsiteY1115" fmla="*/ 83019 h 388497"/>
                  <a:gd name="connsiteX1116" fmla="*/ 586282 w 675736"/>
                  <a:gd name="connsiteY1116" fmla="*/ 84949 h 388497"/>
                  <a:gd name="connsiteX1117" fmla="*/ 578988 w 675736"/>
                  <a:gd name="connsiteY1117" fmla="*/ 98035 h 388497"/>
                  <a:gd name="connsiteX1118" fmla="*/ 591859 w 675736"/>
                  <a:gd name="connsiteY1118" fmla="*/ 105544 h 388497"/>
                  <a:gd name="connsiteX1119" fmla="*/ 591859 w 675736"/>
                  <a:gd name="connsiteY1119" fmla="*/ 99967 h 388497"/>
                  <a:gd name="connsiteX1120" fmla="*/ 593790 w 675736"/>
                  <a:gd name="connsiteY1120" fmla="*/ 101898 h 388497"/>
                  <a:gd name="connsiteX1121" fmla="*/ 593790 w 675736"/>
                  <a:gd name="connsiteY1121" fmla="*/ 103829 h 388497"/>
                  <a:gd name="connsiteX1122" fmla="*/ 593790 w 675736"/>
                  <a:gd name="connsiteY1122" fmla="*/ 107475 h 388497"/>
                  <a:gd name="connsiteX1123" fmla="*/ 591859 w 675736"/>
                  <a:gd name="connsiteY1123" fmla="*/ 105545 h 388497"/>
                  <a:gd name="connsiteX1124" fmla="*/ 593790 w 675736"/>
                  <a:gd name="connsiteY1124" fmla="*/ 116913 h 388497"/>
                  <a:gd name="connsiteX1125" fmla="*/ 586282 w 675736"/>
                  <a:gd name="connsiteY1125" fmla="*/ 131930 h 388497"/>
                  <a:gd name="connsiteX1126" fmla="*/ 578988 w 675736"/>
                  <a:gd name="connsiteY1126" fmla="*/ 133860 h 388497"/>
                  <a:gd name="connsiteX1127" fmla="*/ 571480 w 675736"/>
                  <a:gd name="connsiteY1127" fmla="*/ 143299 h 388497"/>
                  <a:gd name="connsiteX1128" fmla="*/ 577058 w 675736"/>
                  <a:gd name="connsiteY1128" fmla="*/ 147161 h 388497"/>
                  <a:gd name="connsiteX1129" fmla="*/ 578988 w 675736"/>
                  <a:gd name="connsiteY1129" fmla="*/ 152738 h 388497"/>
                  <a:gd name="connsiteX1130" fmla="*/ 577058 w 675736"/>
                  <a:gd name="connsiteY1130" fmla="*/ 156599 h 388497"/>
                  <a:gd name="connsiteX1131" fmla="*/ 573411 w 675736"/>
                  <a:gd name="connsiteY1131" fmla="*/ 156599 h 388497"/>
                  <a:gd name="connsiteX1132" fmla="*/ 571480 w 675736"/>
                  <a:gd name="connsiteY1132" fmla="*/ 149091 h 388497"/>
                  <a:gd name="connsiteX1133" fmla="*/ 567833 w 675736"/>
                  <a:gd name="connsiteY1133" fmla="*/ 143299 h 388497"/>
                  <a:gd name="connsiteX1134" fmla="*/ 560325 w 675736"/>
                  <a:gd name="connsiteY1134" fmla="*/ 141368 h 388497"/>
                  <a:gd name="connsiteX1135" fmla="*/ 554747 w 675736"/>
                  <a:gd name="connsiteY1135" fmla="*/ 145230 h 388497"/>
                  <a:gd name="connsiteX1136" fmla="*/ 563972 w 675736"/>
                  <a:gd name="connsiteY1136" fmla="*/ 149091 h 388497"/>
                  <a:gd name="connsiteX1137" fmla="*/ 562256 w 675736"/>
                  <a:gd name="connsiteY1137" fmla="*/ 158530 h 388497"/>
                  <a:gd name="connsiteX1138" fmla="*/ 567833 w 675736"/>
                  <a:gd name="connsiteY1138" fmla="*/ 169685 h 388497"/>
                  <a:gd name="connsiteX1139" fmla="*/ 556678 w 675736"/>
                  <a:gd name="connsiteY1139" fmla="*/ 186632 h 388497"/>
                  <a:gd name="connsiteX1140" fmla="*/ 547239 w 675736"/>
                  <a:gd name="connsiteY1140" fmla="*/ 190494 h 388497"/>
                  <a:gd name="connsiteX1141" fmla="*/ 545523 w 675736"/>
                  <a:gd name="connsiteY1141" fmla="*/ 194355 h 388497"/>
                  <a:gd name="connsiteX1142" fmla="*/ 543593 w 675736"/>
                  <a:gd name="connsiteY1142" fmla="*/ 190494 h 388497"/>
                  <a:gd name="connsiteX1143" fmla="*/ 536084 w 675736"/>
                  <a:gd name="connsiteY1143" fmla="*/ 196071 h 388497"/>
                  <a:gd name="connsiteX1144" fmla="*/ 543593 w 675736"/>
                  <a:gd name="connsiteY1144" fmla="*/ 203794 h 388497"/>
                  <a:gd name="connsiteX1145" fmla="*/ 545523 w 675736"/>
                  <a:gd name="connsiteY1145" fmla="*/ 209371 h 388497"/>
                  <a:gd name="connsiteX1146" fmla="*/ 536084 w 675736"/>
                  <a:gd name="connsiteY1146" fmla="*/ 218810 h 388497"/>
                  <a:gd name="connsiteX1147" fmla="*/ 536084 w 675736"/>
                  <a:gd name="connsiteY1147" fmla="*/ 214949 h 388497"/>
                  <a:gd name="connsiteX1148" fmla="*/ 526860 w 675736"/>
                  <a:gd name="connsiteY1148" fmla="*/ 207441 h 388497"/>
                  <a:gd name="connsiteX1149" fmla="*/ 524929 w 675736"/>
                  <a:gd name="connsiteY1149" fmla="*/ 216880 h 388497"/>
                  <a:gd name="connsiteX1150" fmla="*/ 534154 w 675736"/>
                  <a:gd name="connsiteY1150" fmla="*/ 228249 h 388497"/>
                  <a:gd name="connsiteX1151" fmla="*/ 536084 w 675736"/>
                  <a:gd name="connsiteY1151" fmla="*/ 237688 h 388497"/>
                  <a:gd name="connsiteX1152" fmla="*/ 530507 w 675736"/>
                  <a:gd name="connsiteY1152" fmla="*/ 233827 h 388497"/>
                  <a:gd name="connsiteX1153" fmla="*/ 522999 w 675736"/>
                  <a:gd name="connsiteY1153" fmla="*/ 220741 h 388497"/>
                  <a:gd name="connsiteX1154" fmla="*/ 519352 w 675736"/>
                  <a:gd name="connsiteY1154" fmla="*/ 199933 h 388497"/>
                  <a:gd name="connsiteX1155" fmla="*/ 513774 w 675736"/>
                  <a:gd name="connsiteY1155" fmla="*/ 203794 h 388497"/>
                  <a:gd name="connsiteX1156" fmla="*/ 506266 w 675736"/>
                  <a:gd name="connsiteY1156" fmla="*/ 186632 h 388497"/>
                  <a:gd name="connsiteX1157" fmla="*/ 497042 w 675736"/>
                  <a:gd name="connsiteY1157" fmla="*/ 190494 h 388497"/>
                  <a:gd name="connsiteX1158" fmla="*/ 483956 w 675736"/>
                  <a:gd name="connsiteY1158" fmla="*/ 205510 h 388497"/>
                  <a:gd name="connsiteX1159" fmla="*/ 483956 w 675736"/>
                  <a:gd name="connsiteY1159" fmla="*/ 214949 h 388497"/>
                  <a:gd name="connsiteX1160" fmla="*/ 478379 w 675736"/>
                  <a:gd name="connsiteY1160" fmla="*/ 220741 h 388497"/>
                  <a:gd name="connsiteX1161" fmla="*/ 472801 w 675736"/>
                  <a:gd name="connsiteY1161" fmla="*/ 207441 h 388497"/>
                  <a:gd name="connsiteX1162" fmla="*/ 469154 w 675736"/>
                  <a:gd name="connsiteY1162" fmla="*/ 203794 h 388497"/>
                  <a:gd name="connsiteX1163" fmla="*/ 467224 w 675736"/>
                  <a:gd name="connsiteY1163" fmla="*/ 190494 h 388497"/>
                  <a:gd name="connsiteX1164" fmla="*/ 461646 w 675736"/>
                  <a:gd name="connsiteY1164" fmla="*/ 190494 h 388497"/>
                  <a:gd name="connsiteX1165" fmla="*/ 454138 w 675736"/>
                  <a:gd name="connsiteY1165" fmla="*/ 181055 h 388497"/>
                  <a:gd name="connsiteX1166" fmla="*/ 435689 w 675736"/>
                  <a:gd name="connsiteY1166" fmla="*/ 181055 h 388497"/>
                  <a:gd name="connsiteX1167" fmla="*/ 433759 w 675736"/>
                  <a:gd name="connsiteY1167" fmla="*/ 177193 h 388497"/>
                  <a:gd name="connsiteX1168" fmla="*/ 431828 w 675736"/>
                  <a:gd name="connsiteY1168" fmla="*/ 177193 h 388497"/>
                  <a:gd name="connsiteX1169" fmla="*/ 418742 w 675736"/>
                  <a:gd name="connsiteY1169" fmla="*/ 169685 h 388497"/>
                  <a:gd name="connsiteX1170" fmla="*/ 426250 w 675736"/>
                  <a:gd name="connsiteY1170" fmla="*/ 184916 h 388497"/>
                  <a:gd name="connsiteX1171" fmla="*/ 433759 w 675736"/>
                  <a:gd name="connsiteY1171" fmla="*/ 181055 h 388497"/>
                  <a:gd name="connsiteX1172" fmla="*/ 435689 w 675736"/>
                  <a:gd name="connsiteY1172" fmla="*/ 184916 h 388497"/>
                  <a:gd name="connsiteX1173" fmla="*/ 441267 w 675736"/>
                  <a:gd name="connsiteY1173" fmla="*/ 190494 h 388497"/>
                  <a:gd name="connsiteX1174" fmla="*/ 430112 w 675736"/>
                  <a:gd name="connsiteY1174" fmla="*/ 199933 h 388497"/>
                  <a:gd name="connsiteX1175" fmla="*/ 426250 w 675736"/>
                  <a:gd name="connsiteY1175" fmla="*/ 205510 h 388497"/>
                  <a:gd name="connsiteX1176" fmla="*/ 411448 w 675736"/>
                  <a:gd name="connsiteY1176" fmla="*/ 211302 h 388497"/>
                  <a:gd name="connsiteX1177" fmla="*/ 400293 w 675736"/>
                  <a:gd name="connsiteY1177" fmla="*/ 186632 h 388497"/>
                  <a:gd name="connsiteX1178" fmla="*/ 398363 w 675736"/>
                  <a:gd name="connsiteY1178" fmla="*/ 184916 h 388497"/>
                  <a:gd name="connsiteX1179" fmla="*/ 392785 w 675736"/>
                  <a:gd name="connsiteY1179" fmla="*/ 171616 h 388497"/>
                  <a:gd name="connsiteX1180" fmla="*/ 389138 w 675736"/>
                  <a:gd name="connsiteY1180" fmla="*/ 175477 h 388497"/>
                  <a:gd name="connsiteX1181" fmla="*/ 385277 w 675736"/>
                  <a:gd name="connsiteY1181" fmla="*/ 171616 h 388497"/>
                  <a:gd name="connsiteX1182" fmla="*/ 394716 w 675736"/>
                  <a:gd name="connsiteY1182" fmla="*/ 188563 h 388497"/>
                  <a:gd name="connsiteX1183" fmla="*/ 396432 w 675736"/>
                  <a:gd name="connsiteY1183" fmla="*/ 190494 h 388497"/>
                  <a:gd name="connsiteX1184" fmla="*/ 396432 w 675736"/>
                  <a:gd name="connsiteY1184" fmla="*/ 196071 h 388497"/>
                  <a:gd name="connsiteX1185" fmla="*/ 413165 w 675736"/>
                  <a:gd name="connsiteY1185" fmla="*/ 216880 h 388497"/>
                  <a:gd name="connsiteX1186" fmla="*/ 424320 w 675736"/>
                  <a:gd name="connsiteY1186" fmla="*/ 214949 h 388497"/>
                  <a:gd name="connsiteX1187" fmla="*/ 422603 w 675736"/>
                  <a:gd name="connsiteY1187" fmla="*/ 228249 h 388497"/>
                  <a:gd name="connsiteX1188" fmla="*/ 403940 w 675736"/>
                  <a:gd name="connsiteY1188" fmla="*/ 256566 h 388497"/>
                  <a:gd name="connsiteX1189" fmla="*/ 405871 w 675736"/>
                  <a:gd name="connsiteY1189" fmla="*/ 281021 h 388497"/>
                  <a:gd name="connsiteX1190" fmla="*/ 392785 w 675736"/>
                  <a:gd name="connsiteY1190" fmla="*/ 292391 h 388497"/>
                  <a:gd name="connsiteX1191" fmla="*/ 394716 w 675736"/>
                  <a:gd name="connsiteY1191" fmla="*/ 303760 h 388497"/>
                  <a:gd name="connsiteX1192" fmla="*/ 389138 w 675736"/>
                  <a:gd name="connsiteY1192" fmla="*/ 307407 h 388497"/>
                  <a:gd name="connsiteX1193" fmla="*/ 377983 w 675736"/>
                  <a:gd name="connsiteY1193" fmla="*/ 326285 h 388497"/>
                  <a:gd name="connsiteX1194" fmla="*/ 361036 w 675736"/>
                  <a:gd name="connsiteY1194" fmla="*/ 328216 h 388497"/>
                  <a:gd name="connsiteX1195" fmla="*/ 351812 w 675736"/>
                  <a:gd name="connsiteY1195" fmla="*/ 309338 h 388497"/>
                  <a:gd name="connsiteX1196" fmla="*/ 346235 w 675736"/>
                  <a:gd name="connsiteY1196" fmla="*/ 282952 h 388497"/>
                  <a:gd name="connsiteX1197" fmla="*/ 349881 w 675736"/>
                  <a:gd name="connsiteY1197" fmla="*/ 269652 h 388497"/>
                  <a:gd name="connsiteX1198" fmla="*/ 340657 w 675736"/>
                  <a:gd name="connsiteY1198" fmla="*/ 249058 h 388497"/>
                  <a:gd name="connsiteX1199" fmla="*/ 338726 w 675736"/>
                  <a:gd name="connsiteY1199" fmla="*/ 231896 h 388497"/>
                  <a:gd name="connsiteX1200" fmla="*/ 333149 w 675736"/>
                  <a:gd name="connsiteY1200" fmla="*/ 231896 h 388497"/>
                  <a:gd name="connsiteX1201" fmla="*/ 329502 w 675736"/>
                  <a:gd name="connsiteY1201" fmla="*/ 228249 h 388497"/>
                  <a:gd name="connsiteX1202" fmla="*/ 303331 w 675736"/>
                  <a:gd name="connsiteY1202" fmla="*/ 231896 h 388497"/>
                  <a:gd name="connsiteX1203" fmla="*/ 286598 w 675736"/>
                  <a:gd name="connsiteY1203" fmla="*/ 213233 h 388497"/>
                  <a:gd name="connsiteX1204" fmla="*/ 284882 w 675736"/>
                  <a:gd name="connsiteY1204" fmla="*/ 194355 h 388497"/>
                  <a:gd name="connsiteX1205" fmla="*/ 299684 w 675736"/>
                  <a:gd name="connsiteY1205" fmla="*/ 164108 h 388497"/>
                  <a:gd name="connsiteX1206" fmla="*/ 308908 w 675736"/>
                  <a:gd name="connsiteY1206" fmla="*/ 156599 h 388497"/>
                  <a:gd name="connsiteX1207" fmla="*/ 340657 w 675736"/>
                  <a:gd name="connsiteY1207" fmla="*/ 152738 h 388497"/>
                  <a:gd name="connsiteX1208" fmla="*/ 340657 w 675736"/>
                  <a:gd name="connsiteY1208" fmla="*/ 160246 h 388497"/>
                  <a:gd name="connsiteX1209" fmla="*/ 359320 w 675736"/>
                  <a:gd name="connsiteY1209" fmla="*/ 169685 h 388497"/>
                  <a:gd name="connsiteX1210" fmla="*/ 361036 w 675736"/>
                  <a:gd name="connsiteY1210" fmla="*/ 166038 h 388497"/>
                  <a:gd name="connsiteX1211" fmla="*/ 390855 w 675736"/>
                  <a:gd name="connsiteY1211" fmla="*/ 166038 h 388497"/>
                  <a:gd name="connsiteX1212" fmla="*/ 392785 w 675736"/>
                  <a:gd name="connsiteY1212" fmla="*/ 154669 h 388497"/>
                  <a:gd name="connsiteX1213" fmla="*/ 377983 w 675736"/>
                  <a:gd name="connsiteY1213" fmla="*/ 152738 h 388497"/>
                  <a:gd name="connsiteX1214" fmla="*/ 376053 w 675736"/>
                  <a:gd name="connsiteY1214" fmla="*/ 143299 h 388497"/>
                  <a:gd name="connsiteX1215" fmla="*/ 383561 w 675736"/>
                  <a:gd name="connsiteY1215" fmla="*/ 137722 h 388497"/>
                  <a:gd name="connsiteX1216" fmla="*/ 402010 w 675736"/>
                  <a:gd name="connsiteY1216" fmla="*/ 141368 h 388497"/>
                  <a:gd name="connsiteX1217" fmla="*/ 394716 w 675736"/>
                  <a:gd name="connsiteY1217" fmla="*/ 130213 h 388497"/>
                  <a:gd name="connsiteX1218" fmla="*/ 396432 w 675736"/>
                  <a:gd name="connsiteY1218" fmla="*/ 124421 h 388497"/>
                  <a:gd name="connsiteX1219" fmla="*/ 389138 w 675736"/>
                  <a:gd name="connsiteY1219" fmla="*/ 126352 h 388497"/>
                  <a:gd name="connsiteX1220" fmla="*/ 390855 w 675736"/>
                  <a:gd name="connsiteY1220" fmla="*/ 128283 h 388497"/>
                  <a:gd name="connsiteX1221" fmla="*/ 385277 w 675736"/>
                  <a:gd name="connsiteY1221" fmla="*/ 131930 h 388497"/>
                  <a:gd name="connsiteX1222" fmla="*/ 383561 w 675736"/>
                  <a:gd name="connsiteY1222" fmla="*/ 124421 h 388497"/>
                  <a:gd name="connsiteX1223" fmla="*/ 379700 w 675736"/>
                  <a:gd name="connsiteY1223" fmla="*/ 126352 h 388497"/>
                  <a:gd name="connsiteX1224" fmla="*/ 376053 w 675736"/>
                  <a:gd name="connsiteY1224" fmla="*/ 141368 h 388497"/>
                  <a:gd name="connsiteX1225" fmla="*/ 364898 w 675736"/>
                  <a:gd name="connsiteY1225" fmla="*/ 143299 h 388497"/>
                  <a:gd name="connsiteX1226" fmla="*/ 366614 w 675736"/>
                  <a:gd name="connsiteY1226" fmla="*/ 149091 h 388497"/>
                  <a:gd name="connsiteX1227" fmla="*/ 364898 w 675736"/>
                  <a:gd name="connsiteY1227" fmla="*/ 154669 h 388497"/>
                  <a:gd name="connsiteX1228" fmla="*/ 357390 w 675736"/>
                  <a:gd name="connsiteY1228" fmla="*/ 137722 h 388497"/>
                  <a:gd name="connsiteX1229" fmla="*/ 346235 w 675736"/>
                  <a:gd name="connsiteY1229" fmla="*/ 126352 h 388497"/>
                  <a:gd name="connsiteX1230" fmla="*/ 344304 w 675736"/>
                  <a:gd name="connsiteY1230" fmla="*/ 131930 h 388497"/>
                  <a:gd name="connsiteX1231" fmla="*/ 355459 w 675736"/>
                  <a:gd name="connsiteY1231" fmla="*/ 143299 h 388497"/>
                  <a:gd name="connsiteX1232" fmla="*/ 351812 w 675736"/>
                  <a:gd name="connsiteY1232" fmla="*/ 143299 h 388497"/>
                  <a:gd name="connsiteX1233" fmla="*/ 349881 w 675736"/>
                  <a:gd name="connsiteY1233" fmla="*/ 149091 h 388497"/>
                  <a:gd name="connsiteX1234" fmla="*/ 349881 w 675736"/>
                  <a:gd name="connsiteY1234" fmla="*/ 143299 h 388497"/>
                  <a:gd name="connsiteX1235" fmla="*/ 338726 w 675736"/>
                  <a:gd name="connsiteY1235" fmla="*/ 133860 h 388497"/>
                  <a:gd name="connsiteX1236" fmla="*/ 318347 w 675736"/>
                  <a:gd name="connsiteY1236" fmla="*/ 145230 h 388497"/>
                  <a:gd name="connsiteX1237" fmla="*/ 314700 w 675736"/>
                  <a:gd name="connsiteY1237" fmla="*/ 152738 h 388497"/>
                  <a:gd name="connsiteX1238" fmla="*/ 305261 w 675736"/>
                  <a:gd name="connsiteY1238" fmla="*/ 152738 h 388497"/>
                  <a:gd name="connsiteX1239" fmla="*/ 299684 w 675736"/>
                  <a:gd name="connsiteY1239" fmla="*/ 147161 h 388497"/>
                  <a:gd name="connsiteX1240" fmla="*/ 303331 w 675736"/>
                  <a:gd name="connsiteY1240" fmla="*/ 135791 h 388497"/>
                  <a:gd name="connsiteX1241" fmla="*/ 314700 w 675736"/>
                  <a:gd name="connsiteY1241" fmla="*/ 133860 h 388497"/>
                  <a:gd name="connsiteX1242" fmla="*/ 316416 w 675736"/>
                  <a:gd name="connsiteY1242" fmla="*/ 126352 h 388497"/>
                  <a:gd name="connsiteX1243" fmla="*/ 310839 w 675736"/>
                  <a:gd name="connsiteY1243" fmla="*/ 120775 h 388497"/>
                  <a:gd name="connsiteX1244" fmla="*/ 327571 w 675736"/>
                  <a:gd name="connsiteY1244" fmla="*/ 111336 h 388497"/>
                  <a:gd name="connsiteX1245" fmla="*/ 337010 w 675736"/>
                  <a:gd name="connsiteY1245" fmla="*/ 103827 h 388497"/>
                  <a:gd name="connsiteX1246" fmla="*/ 335080 w 675736"/>
                  <a:gd name="connsiteY1246" fmla="*/ 96104 h 388497"/>
                  <a:gd name="connsiteX1247" fmla="*/ 338726 w 675736"/>
                  <a:gd name="connsiteY1247" fmla="*/ 94388 h 388497"/>
                  <a:gd name="connsiteX1248" fmla="*/ 338726 w 675736"/>
                  <a:gd name="connsiteY1248" fmla="*/ 101897 h 388497"/>
                  <a:gd name="connsiteX1249" fmla="*/ 359320 w 675736"/>
                  <a:gd name="connsiteY1249" fmla="*/ 99966 h 388497"/>
                  <a:gd name="connsiteX1250" fmla="*/ 359320 w 675736"/>
                  <a:gd name="connsiteY1250" fmla="*/ 92458 h 388497"/>
                  <a:gd name="connsiteX1251" fmla="*/ 364898 w 675736"/>
                  <a:gd name="connsiteY1251" fmla="*/ 94388 h 388497"/>
                  <a:gd name="connsiteX1252" fmla="*/ 374122 w 675736"/>
                  <a:gd name="connsiteY1252" fmla="*/ 84949 h 388497"/>
                  <a:gd name="connsiteX1253" fmla="*/ 359320 w 675736"/>
                  <a:gd name="connsiteY1253" fmla="*/ 83019 h 388497"/>
                  <a:gd name="connsiteX1254" fmla="*/ 364898 w 675736"/>
                  <a:gd name="connsiteY1254" fmla="*/ 68002 h 388497"/>
                  <a:gd name="connsiteX1255" fmla="*/ 359320 w 675736"/>
                  <a:gd name="connsiteY1255" fmla="*/ 66072 h 388497"/>
                  <a:gd name="connsiteX1256" fmla="*/ 348165 w 675736"/>
                  <a:gd name="connsiteY1256" fmla="*/ 98035 h 388497"/>
                  <a:gd name="connsiteX1257" fmla="*/ 344304 w 675736"/>
                  <a:gd name="connsiteY1257" fmla="*/ 98035 h 388497"/>
                  <a:gd name="connsiteX1258" fmla="*/ 340657 w 675736"/>
                  <a:gd name="connsiteY1258" fmla="*/ 84949 h 388497"/>
                  <a:gd name="connsiteX1259" fmla="*/ 331433 w 675736"/>
                  <a:gd name="connsiteY1259" fmla="*/ 90527 h 388497"/>
                  <a:gd name="connsiteX1260" fmla="*/ 329502 w 675736"/>
                  <a:gd name="connsiteY1260" fmla="*/ 81088 h 388497"/>
                  <a:gd name="connsiteX1261" fmla="*/ 351812 w 675736"/>
                  <a:gd name="connsiteY1261" fmla="*/ 52771 h 388497"/>
                  <a:gd name="connsiteX1262" fmla="*/ 366614 w 675736"/>
                  <a:gd name="connsiteY1262" fmla="*/ 47194 h 388497"/>
                  <a:gd name="connsiteX1263" fmla="*/ 392785 w 675736"/>
                  <a:gd name="connsiteY1263" fmla="*/ 60280 h 388497"/>
                  <a:gd name="connsiteX1264" fmla="*/ 389138 w 675736"/>
                  <a:gd name="connsiteY1264" fmla="*/ 64141 h 388497"/>
                  <a:gd name="connsiteX1265" fmla="*/ 379700 w 675736"/>
                  <a:gd name="connsiteY1265" fmla="*/ 62210 h 388497"/>
                  <a:gd name="connsiteX1266" fmla="*/ 389138 w 675736"/>
                  <a:gd name="connsiteY1266" fmla="*/ 71649 h 388497"/>
                  <a:gd name="connsiteX1267" fmla="*/ 400293 w 675736"/>
                  <a:gd name="connsiteY1267" fmla="*/ 64141 h 388497"/>
                  <a:gd name="connsiteX1268" fmla="*/ 398363 w 675736"/>
                  <a:gd name="connsiteY1268" fmla="*/ 56633 h 388497"/>
                  <a:gd name="connsiteX1269" fmla="*/ 403940 w 675736"/>
                  <a:gd name="connsiteY1269" fmla="*/ 58563 h 388497"/>
                  <a:gd name="connsiteX1270" fmla="*/ 403940 w 675736"/>
                  <a:gd name="connsiteY1270" fmla="*/ 62210 h 388497"/>
                  <a:gd name="connsiteX1271" fmla="*/ 428181 w 675736"/>
                  <a:gd name="connsiteY1271" fmla="*/ 56633 h 388497"/>
                  <a:gd name="connsiteX1272" fmla="*/ 424320 w 675736"/>
                  <a:gd name="connsiteY1272" fmla="*/ 50841 h 388497"/>
                  <a:gd name="connsiteX1273" fmla="*/ 441267 w 675736"/>
                  <a:gd name="connsiteY1273" fmla="*/ 56633 h 388497"/>
                  <a:gd name="connsiteX1274" fmla="*/ 441267 w 675736"/>
                  <a:gd name="connsiteY1274" fmla="*/ 39686 h 388497"/>
                  <a:gd name="connsiteX1275" fmla="*/ 446844 w 675736"/>
                  <a:gd name="connsiteY1275" fmla="*/ 39686 h 388497"/>
                  <a:gd name="connsiteX1276" fmla="*/ 446844 w 675736"/>
                  <a:gd name="connsiteY1276" fmla="*/ 45263 h 388497"/>
                  <a:gd name="connsiteX1277" fmla="*/ 450491 w 675736"/>
                  <a:gd name="connsiteY1277" fmla="*/ 56633 h 388497"/>
                  <a:gd name="connsiteX1278" fmla="*/ 446844 w 675736"/>
                  <a:gd name="connsiteY1278" fmla="*/ 64141 h 388497"/>
                  <a:gd name="connsiteX1279" fmla="*/ 454138 w 675736"/>
                  <a:gd name="connsiteY1279" fmla="*/ 60280 h 388497"/>
                  <a:gd name="connsiteX1280" fmla="*/ 454138 w 675736"/>
                  <a:gd name="connsiteY1280" fmla="*/ 56633 h 388497"/>
                  <a:gd name="connsiteX1281" fmla="*/ 457999 w 675736"/>
                  <a:gd name="connsiteY1281" fmla="*/ 58563 h 388497"/>
                  <a:gd name="connsiteX1282" fmla="*/ 459715 w 675736"/>
                  <a:gd name="connsiteY1282" fmla="*/ 56633 h 388497"/>
                  <a:gd name="connsiteX1283" fmla="*/ 452422 w 675736"/>
                  <a:gd name="connsiteY1283" fmla="*/ 50841 h 388497"/>
                  <a:gd name="connsiteX1284" fmla="*/ 450491 w 675736"/>
                  <a:gd name="connsiteY1284" fmla="*/ 37755 h 388497"/>
                  <a:gd name="connsiteX1285" fmla="*/ 467224 w 675736"/>
                  <a:gd name="connsiteY1285" fmla="*/ 47194 h 388497"/>
                  <a:gd name="connsiteX1286" fmla="*/ 461646 w 675736"/>
                  <a:gd name="connsiteY1286" fmla="*/ 37755 h 388497"/>
                  <a:gd name="connsiteX1287" fmla="*/ 135791 w 675736"/>
                  <a:gd name="connsiteY1287" fmla="*/ 16947 h 388497"/>
                  <a:gd name="connsiteX1288" fmla="*/ 137722 w 675736"/>
                  <a:gd name="connsiteY1288" fmla="*/ 16947 h 388497"/>
                  <a:gd name="connsiteX1289" fmla="*/ 141583 w 675736"/>
                  <a:gd name="connsiteY1289" fmla="*/ 18878 h 388497"/>
                  <a:gd name="connsiteX1290" fmla="*/ 143299 w 675736"/>
                  <a:gd name="connsiteY1290" fmla="*/ 18878 h 388497"/>
                  <a:gd name="connsiteX1291" fmla="*/ 143299 w 675736"/>
                  <a:gd name="connsiteY1291" fmla="*/ 20808 h 388497"/>
                  <a:gd name="connsiteX1292" fmla="*/ 143299 w 675736"/>
                  <a:gd name="connsiteY1292" fmla="*/ 22739 h 388497"/>
                  <a:gd name="connsiteX1293" fmla="*/ 143299 w 675736"/>
                  <a:gd name="connsiteY1293" fmla="*/ 24455 h 388497"/>
                  <a:gd name="connsiteX1294" fmla="*/ 141583 w 675736"/>
                  <a:gd name="connsiteY1294" fmla="*/ 24455 h 388497"/>
                  <a:gd name="connsiteX1295" fmla="*/ 141583 w 675736"/>
                  <a:gd name="connsiteY1295" fmla="*/ 22739 h 388497"/>
                  <a:gd name="connsiteX1296" fmla="*/ 135791 w 675736"/>
                  <a:gd name="connsiteY1296" fmla="*/ 22739 h 388497"/>
                  <a:gd name="connsiteX1297" fmla="*/ 135791 w 675736"/>
                  <a:gd name="connsiteY1297" fmla="*/ 20808 h 388497"/>
                  <a:gd name="connsiteX1298" fmla="*/ 135791 w 675736"/>
                  <a:gd name="connsiteY1298" fmla="*/ 18878 h 388497"/>
                  <a:gd name="connsiteX1299" fmla="*/ 491465 w 675736"/>
                  <a:gd name="connsiteY1299" fmla="*/ 13301 h 388497"/>
                  <a:gd name="connsiteX1300" fmla="*/ 493395 w 675736"/>
                  <a:gd name="connsiteY1300" fmla="*/ 13301 h 388497"/>
                  <a:gd name="connsiteX1301" fmla="*/ 495111 w 675736"/>
                  <a:gd name="connsiteY1301" fmla="*/ 15017 h 388497"/>
                  <a:gd name="connsiteX1302" fmla="*/ 497042 w 675736"/>
                  <a:gd name="connsiteY1302" fmla="*/ 13301 h 388497"/>
                  <a:gd name="connsiteX1303" fmla="*/ 498972 w 675736"/>
                  <a:gd name="connsiteY1303" fmla="*/ 16948 h 388497"/>
                  <a:gd name="connsiteX1304" fmla="*/ 497042 w 675736"/>
                  <a:gd name="connsiteY1304" fmla="*/ 16948 h 388497"/>
                  <a:gd name="connsiteX1305" fmla="*/ 493395 w 675736"/>
                  <a:gd name="connsiteY1305" fmla="*/ 18878 h 388497"/>
                  <a:gd name="connsiteX1306" fmla="*/ 489534 w 675736"/>
                  <a:gd name="connsiteY1306" fmla="*/ 18878 h 388497"/>
                  <a:gd name="connsiteX1307" fmla="*/ 489534 w 675736"/>
                  <a:gd name="connsiteY1307" fmla="*/ 15017 h 388497"/>
                  <a:gd name="connsiteX1308" fmla="*/ 337010 w 675736"/>
                  <a:gd name="connsiteY1308" fmla="*/ 13301 h 388497"/>
                  <a:gd name="connsiteX1309" fmla="*/ 340657 w 675736"/>
                  <a:gd name="connsiteY1309" fmla="*/ 13301 h 388497"/>
                  <a:gd name="connsiteX1310" fmla="*/ 342588 w 675736"/>
                  <a:gd name="connsiteY1310" fmla="*/ 13301 h 388497"/>
                  <a:gd name="connsiteX1311" fmla="*/ 344304 w 675736"/>
                  <a:gd name="connsiteY1311" fmla="*/ 15017 h 388497"/>
                  <a:gd name="connsiteX1312" fmla="*/ 344304 w 675736"/>
                  <a:gd name="connsiteY1312" fmla="*/ 13301 h 388497"/>
                  <a:gd name="connsiteX1313" fmla="*/ 348165 w 675736"/>
                  <a:gd name="connsiteY1313" fmla="*/ 13301 h 388497"/>
                  <a:gd name="connsiteX1314" fmla="*/ 348165 w 675736"/>
                  <a:gd name="connsiteY1314" fmla="*/ 15017 h 388497"/>
                  <a:gd name="connsiteX1315" fmla="*/ 351812 w 675736"/>
                  <a:gd name="connsiteY1315" fmla="*/ 15017 h 388497"/>
                  <a:gd name="connsiteX1316" fmla="*/ 353743 w 675736"/>
                  <a:gd name="connsiteY1316" fmla="*/ 16948 h 388497"/>
                  <a:gd name="connsiteX1317" fmla="*/ 355459 w 675736"/>
                  <a:gd name="connsiteY1317" fmla="*/ 16948 h 388497"/>
                  <a:gd name="connsiteX1318" fmla="*/ 357390 w 675736"/>
                  <a:gd name="connsiteY1318" fmla="*/ 18878 h 388497"/>
                  <a:gd name="connsiteX1319" fmla="*/ 359320 w 675736"/>
                  <a:gd name="connsiteY1319" fmla="*/ 22740 h 388497"/>
                  <a:gd name="connsiteX1320" fmla="*/ 361036 w 675736"/>
                  <a:gd name="connsiteY1320" fmla="*/ 22740 h 388497"/>
                  <a:gd name="connsiteX1321" fmla="*/ 359320 w 675736"/>
                  <a:gd name="connsiteY1321" fmla="*/ 24456 h 388497"/>
                  <a:gd name="connsiteX1322" fmla="*/ 355459 w 675736"/>
                  <a:gd name="connsiteY1322" fmla="*/ 24456 h 388497"/>
                  <a:gd name="connsiteX1323" fmla="*/ 353743 w 675736"/>
                  <a:gd name="connsiteY1323" fmla="*/ 22740 h 388497"/>
                  <a:gd name="connsiteX1324" fmla="*/ 353743 w 675736"/>
                  <a:gd name="connsiteY1324" fmla="*/ 20809 h 388497"/>
                  <a:gd name="connsiteX1325" fmla="*/ 351812 w 675736"/>
                  <a:gd name="connsiteY1325" fmla="*/ 18878 h 388497"/>
                  <a:gd name="connsiteX1326" fmla="*/ 348165 w 675736"/>
                  <a:gd name="connsiteY1326" fmla="*/ 26386 h 388497"/>
                  <a:gd name="connsiteX1327" fmla="*/ 346234 w 675736"/>
                  <a:gd name="connsiteY1327" fmla="*/ 26386 h 388497"/>
                  <a:gd name="connsiteX1328" fmla="*/ 344304 w 675736"/>
                  <a:gd name="connsiteY1328" fmla="*/ 24456 h 388497"/>
                  <a:gd name="connsiteX1329" fmla="*/ 344304 w 675736"/>
                  <a:gd name="connsiteY1329" fmla="*/ 22740 h 388497"/>
                  <a:gd name="connsiteX1330" fmla="*/ 342588 w 675736"/>
                  <a:gd name="connsiteY1330" fmla="*/ 22740 h 388497"/>
                  <a:gd name="connsiteX1331" fmla="*/ 340657 w 675736"/>
                  <a:gd name="connsiteY1331" fmla="*/ 20809 h 388497"/>
                  <a:gd name="connsiteX1332" fmla="*/ 346234 w 675736"/>
                  <a:gd name="connsiteY1332" fmla="*/ 20809 h 388497"/>
                  <a:gd name="connsiteX1333" fmla="*/ 346234 w 675736"/>
                  <a:gd name="connsiteY1333" fmla="*/ 18878 h 388497"/>
                  <a:gd name="connsiteX1334" fmla="*/ 346234 w 675736"/>
                  <a:gd name="connsiteY1334" fmla="*/ 16948 h 388497"/>
                  <a:gd name="connsiteX1335" fmla="*/ 344304 w 675736"/>
                  <a:gd name="connsiteY1335" fmla="*/ 16948 h 388497"/>
                  <a:gd name="connsiteX1336" fmla="*/ 340657 w 675736"/>
                  <a:gd name="connsiteY1336" fmla="*/ 20809 h 388497"/>
                  <a:gd name="connsiteX1337" fmla="*/ 338726 w 675736"/>
                  <a:gd name="connsiteY1337" fmla="*/ 20809 h 388497"/>
                  <a:gd name="connsiteX1338" fmla="*/ 337010 w 675736"/>
                  <a:gd name="connsiteY1338" fmla="*/ 18878 h 388497"/>
                  <a:gd name="connsiteX1339" fmla="*/ 337010 w 675736"/>
                  <a:gd name="connsiteY1339" fmla="*/ 16948 h 388497"/>
                  <a:gd name="connsiteX1340" fmla="*/ 348165 w 675736"/>
                  <a:gd name="connsiteY1340" fmla="*/ 11370 h 388497"/>
                  <a:gd name="connsiteX1341" fmla="*/ 349881 w 675736"/>
                  <a:gd name="connsiteY1341" fmla="*/ 11370 h 388497"/>
                  <a:gd name="connsiteX1342" fmla="*/ 351812 w 675736"/>
                  <a:gd name="connsiteY1342" fmla="*/ 11370 h 388497"/>
                  <a:gd name="connsiteX1343" fmla="*/ 353742 w 675736"/>
                  <a:gd name="connsiteY1343" fmla="*/ 11370 h 388497"/>
                  <a:gd name="connsiteX1344" fmla="*/ 355459 w 675736"/>
                  <a:gd name="connsiteY1344" fmla="*/ 11370 h 388497"/>
                  <a:gd name="connsiteX1345" fmla="*/ 357389 w 675736"/>
                  <a:gd name="connsiteY1345" fmla="*/ 11370 h 388497"/>
                  <a:gd name="connsiteX1346" fmla="*/ 359320 w 675736"/>
                  <a:gd name="connsiteY1346" fmla="*/ 11370 h 388497"/>
                  <a:gd name="connsiteX1347" fmla="*/ 361036 w 675736"/>
                  <a:gd name="connsiteY1347" fmla="*/ 11370 h 388497"/>
                  <a:gd name="connsiteX1348" fmla="*/ 362967 w 675736"/>
                  <a:gd name="connsiteY1348" fmla="*/ 11370 h 388497"/>
                  <a:gd name="connsiteX1349" fmla="*/ 364897 w 675736"/>
                  <a:gd name="connsiteY1349" fmla="*/ 13301 h 388497"/>
                  <a:gd name="connsiteX1350" fmla="*/ 362967 w 675736"/>
                  <a:gd name="connsiteY1350" fmla="*/ 15017 h 388497"/>
                  <a:gd name="connsiteX1351" fmla="*/ 361036 w 675736"/>
                  <a:gd name="connsiteY1351" fmla="*/ 15017 h 388497"/>
                  <a:gd name="connsiteX1352" fmla="*/ 357389 w 675736"/>
                  <a:gd name="connsiteY1352" fmla="*/ 16947 h 388497"/>
                  <a:gd name="connsiteX1353" fmla="*/ 355459 w 675736"/>
                  <a:gd name="connsiteY1353" fmla="*/ 15017 h 388497"/>
                  <a:gd name="connsiteX1354" fmla="*/ 351812 w 675736"/>
                  <a:gd name="connsiteY1354" fmla="*/ 15017 h 388497"/>
                  <a:gd name="connsiteX1355" fmla="*/ 348165 w 675736"/>
                  <a:gd name="connsiteY1355" fmla="*/ 13301 h 388497"/>
                  <a:gd name="connsiteX1356" fmla="*/ 418742 w 675736"/>
                  <a:gd name="connsiteY1356" fmla="*/ 9440 h 388497"/>
                  <a:gd name="connsiteX1357" fmla="*/ 418742 w 675736"/>
                  <a:gd name="connsiteY1357" fmla="*/ 11370 h 388497"/>
                  <a:gd name="connsiteX1358" fmla="*/ 417026 w 675736"/>
                  <a:gd name="connsiteY1358" fmla="*/ 11370 h 388497"/>
                  <a:gd name="connsiteX1359" fmla="*/ 420673 w 675736"/>
                  <a:gd name="connsiteY1359" fmla="*/ 7509 h 388497"/>
                  <a:gd name="connsiteX1360" fmla="*/ 424319 w 675736"/>
                  <a:gd name="connsiteY1360" fmla="*/ 9440 h 388497"/>
                  <a:gd name="connsiteX1361" fmla="*/ 422603 w 675736"/>
                  <a:gd name="connsiteY1361" fmla="*/ 11370 h 388497"/>
                  <a:gd name="connsiteX1362" fmla="*/ 418742 w 675736"/>
                  <a:gd name="connsiteY1362" fmla="*/ 9440 h 388497"/>
                  <a:gd name="connsiteX1363" fmla="*/ 398363 w 675736"/>
                  <a:gd name="connsiteY1363" fmla="*/ 7509 h 388497"/>
                  <a:gd name="connsiteX1364" fmla="*/ 400293 w 675736"/>
                  <a:gd name="connsiteY1364" fmla="*/ 9440 h 388497"/>
                  <a:gd name="connsiteX1365" fmla="*/ 402009 w 675736"/>
                  <a:gd name="connsiteY1365" fmla="*/ 9440 h 388497"/>
                  <a:gd name="connsiteX1366" fmla="*/ 402009 w 675736"/>
                  <a:gd name="connsiteY1366" fmla="*/ 7509 h 388497"/>
                  <a:gd name="connsiteX1367" fmla="*/ 403940 w 675736"/>
                  <a:gd name="connsiteY1367" fmla="*/ 7509 h 388497"/>
                  <a:gd name="connsiteX1368" fmla="*/ 405870 w 675736"/>
                  <a:gd name="connsiteY1368" fmla="*/ 9440 h 388497"/>
                  <a:gd name="connsiteX1369" fmla="*/ 405870 w 675736"/>
                  <a:gd name="connsiteY1369" fmla="*/ 11370 h 388497"/>
                  <a:gd name="connsiteX1370" fmla="*/ 402009 w 675736"/>
                  <a:gd name="connsiteY1370" fmla="*/ 11370 h 388497"/>
                  <a:gd name="connsiteX1371" fmla="*/ 400293 w 675736"/>
                  <a:gd name="connsiteY1371" fmla="*/ 11370 h 388497"/>
                  <a:gd name="connsiteX1372" fmla="*/ 398363 w 675736"/>
                  <a:gd name="connsiteY1372" fmla="*/ 11370 h 388497"/>
                  <a:gd name="connsiteX1373" fmla="*/ 398363 w 675736"/>
                  <a:gd name="connsiteY1373" fmla="*/ 9440 h 388497"/>
                  <a:gd name="connsiteX1374" fmla="*/ 396432 w 675736"/>
                  <a:gd name="connsiteY1374" fmla="*/ 9440 h 388497"/>
                  <a:gd name="connsiteX1375" fmla="*/ 158315 w 675736"/>
                  <a:gd name="connsiteY1375" fmla="*/ 7508 h 388497"/>
                  <a:gd name="connsiteX1376" fmla="*/ 161962 w 675736"/>
                  <a:gd name="connsiteY1376" fmla="*/ 7508 h 388497"/>
                  <a:gd name="connsiteX1377" fmla="*/ 163893 w 675736"/>
                  <a:gd name="connsiteY1377" fmla="*/ 7508 h 388497"/>
                  <a:gd name="connsiteX1378" fmla="*/ 161962 w 675736"/>
                  <a:gd name="connsiteY1378" fmla="*/ 11369 h 388497"/>
                  <a:gd name="connsiteX1379" fmla="*/ 163893 w 675736"/>
                  <a:gd name="connsiteY1379" fmla="*/ 13300 h 388497"/>
                  <a:gd name="connsiteX1380" fmla="*/ 167540 w 675736"/>
                  <a:gd name="connsiteY1380" fmla="*/ 15016 h 388497"/>
                  <a:gd name="connsiteX1381" fmla="*/ 169470 w 675736"/>
                  <a:gd name="connsiteY1381" fmla="*/ 16947 h 388497"/>
                  <a:gd name="connsiteX1382" fmla="*/ 167540 w 675736"/>
                  <a:gd name="connsiteY1382" fmla="*/ 16947 h 388497"/>
                  <a:gd name="connsiteX1383" fmla="*/ 165609 w 675736"/>
                  <a:gd name="connsiteY1383" fmla="*/ 18878 h 388497"/>
                  <a:gd name="connsiteX1384" fmla="*/ 161962 w 675736"/>
                  <a:gd name="connsiteY1384" fmla="*/ 22739 h 388497"/>
                  <a:gd name="connsiteX1385" fmla="*/ 160032 w 675736"/>
                  <a:gd name="connsiteY1385" fmla="*/ 22739 h 388497"/>
                  <a:gd name="connsiteX1386" fmla="*/ 156385 w 675736"/>
                  <a:gd name="connsiteY1386" fmla="*/ 22739 h 388497"/>
                  <a:gd name="connsiteX1387" fmla="*/ 156385 w 675736"/>
                  <a:gd name="connsiteY1387" fmla="*/ 20808 h 388497"/>
                  <a:gd name="connsiteX1388" fmla="*/ 156385 w 675736"/>
                  <a:gd name="connsiteY1388" fmla="*/ 18878 h 388497"/>
                  <a:gd name="connsiteX1389" fmla="*/ 160032 w 675736"/>
                  <a:gd name="connsiteY1389" fmla="*/ 16947 h 388497"/>
                  <a:gd name="connsiteX1390" fmla="*/ 154454 w 675736"/>
                  <a:gd name="connsiteY1390" fmla="*/ 16947 h 388497"/>
                  <a:gd name="connsiteX1391" fmla="*/ 152738 w 675736"/>
                  <a:gd name="connsiteY1391" fmla="*/ 15016 h 388497"/>
                  <a:gd name="connsiteX1392" fmla="*/ 152738 w 675736"/>
                  <a:gd name="connsiteY1392" fmla="*/ 13300 h 388497"/>
                  <a:gd name="connsiteX1393" fmla="*/ 154454 w 675736"/>
                  <a:gd name="connsiteY1393" fmla="*/ 11369 h 388497"/>
                  <a:gd name="connsiteX1394" fmla="*/ 480309 w 675736"/>
                  <a:gd name="connsiteY1394" fmla="*/ 5578 h 388497"/>
                  <a:gd name="connsiteX1395" fmla="*/ 482025 w 675736"/>
                  <a:gd name="connsiteY1395" fmla="*/ 7509 h 388497"/>
                  <a:gd name="connsiteX1396" fmla="*/ 482025 w 675736"/>
                  <a:gd name="connsiteY1396" fmla="*/ 9439 h 388497"/>
                  <a:gd name="connsiteX1397" fmla="*/ 483956 w 675736"/>
                  <a:gd name="connsiteY1397" fmla="*/ 11370 h 388497"/>
                  <a:gd name="connsiteX1398" fmla="*/ 487817 w 675736"/>
                  <a:gd name="connsiteY1398" fmla="*/ 11370 h 388497"/>
                  <a:gd name="connsiteX1399" fmla="*/ 487817 w 675736"/>
                  <a:gd name="connsiteY1399" fmla="*/ 15017 h 388497"/>
                  <a:gd name="connsiteX1400" fmla="*/ 482025 w 675736"/>
                  <a:gd name="connsiteY1400" fmla="*/ 15017 h 388497"/>
                  <a:gd name="connsiteX1401" fmla="*/ 480309 w 675736"/>
                  <a:gd name="connsiteY1401" fmla="*/ 13301 h 388497"/>
                  <a:gd name="connsiteX1402" fmla="*/ 478379 w 675736"/>
                  <a:gd name="connsiteY1402" fmla="*/ 13301 h 388497"/>
                  <a:gd name="connsiteX1403" fmla="*/ 476448 w 675736"/>
                  <a:gd name="connsiteY1403" fmla="*/ 13301 h 388497"/>
                  <a:gd name="connsiteX1404" fmla="*/ 478379 w 675736"/>
                  <a:gd name="connsiteY1404" fmla="*/ 11370 h 388497"/>
                  <a:gd name="connsiteX1405" fmla="*/ 474732 w 675736"/>
                  <a:gd name="connsiteY1405" fmla="*/ 11370 h 388497"/>
                  <a:gd name="connsiteX1406" fmla="*/ 472801 w 675736"/>
                  <a:gd name="connsiteY1406" fmla="*/ 9439 h 388497"/>
                  <a:gd name="connsiteX1407" fmla="*/ 476448 w 675736"/>
                  <a:gd name="connsiteY1407" fmla="*/ 7509 h 388497"/>
                  <a:gd name="connsiteX1408" fmla="*/ 426250 w 675736"/>
                  <a:gd name="connsiteY1408" fmla="*/ 5578 h 388497"/>
                  <a:gd name="connsiteX1409" fmla="*/ 428180 w 675736"/>
                  <a:gd name="connsiteY1409" fmla="*/ 7509 h 388497"/>
                  <a:gd name="connsiteX1410" fmla="*/ 426250 w 675736"/>
                  <a:gd name="connsiteY1410" fmla="*/ 9439 h 388497"/>
                  <a:gd name="connsiteX1411" fmla="*/ 424319 w 675736"/>
                  <a:gd name="connsiteY1411" fmla="*/ 9439 h 388497"/>
                  <a:gd name="connsiteX1412" fmla="*/ 424319 w 675736"/>
                  <a:gd name="connsiteY1412" fmla="*/ 7509 h 388497"/>
                  <a:gd name="connsiteX1413" fmla="*/ 240047 w 675736"/>
                  <a:gd name="connsiteY1413" fmla="*/ 0 h 388497"/>
                  <a:gd name="connsiteX1414" fmla="*/ 243908 w 675736"/>
                  <a:gd name="connsiteY1414" fmla="*/ 0 h 388497"/>
                  <a:gd name="connsiteX1415" fmla="*/ 245624 w 675736"/>
                  <a:gd name="connsiteY1415" fmla="*/ 0 h 388497"/>
                  <a:gd name="connsiteX1416" fmla="*/ 249486 w 675736"/>
                  <a:gd name="connsiteY1416" fmla="*/ 0 h 388497"/>
                  <a:gd name="connsiteX1417" fmla="*/ 251202 w 675736"/>
                  <a:gd name="connsiteY1417" fmla="*/ 0 h 388497"/>
                  <a:gd name="connsiteX1418" fmla="*/ 253132 w 675736"/>
                  <a:gd name="connsiteY1418" fmla="*/ 0 h 388497"/>
                  <a:gd name="connsiteX1419" fmla="*/ 260641 w 675736"/>
                  <a:gd name="connsiteY1419" fmla="*/ 0 h 388497"/>
                  <a:gd name="connsiteX1420" fmla="*/ 266218 w 675736"/>
                  <a:gd name="connsiteY1420" fmla="*/ 0 h 388497"/>
                  <a:gd name="connsiteX1421" fmla="*/ 268149 w 675736"/>
                  <a:gd name="connsiteY1421" fmla="*/ 0 h 388497"/>
                  <a:gd name="connsiteX1422" fmla="*/ 273726 w 675736"/>
                  <a:gd name="connsiteY1422" fmla="*/ 0 h 388497"/>
                  <a:gd name="connsiteX1423" fmla="*/ 277373 w 675736"/>
                  <a:gd name="connsiteY1423" fmla="*/ 0 h 388497"/>
                  <a:gd name="connsiteX1424" fmla="*/ 277373 w 675736"/>
                  <a:gd name="connsiteY1424" fmla="*/ 1931 h 388497"/>
                  <a:gd name="connsiteX1425" fmla="*/ 279304 w 675736"/>
                  <a:gd name="connsiteY1425" fmla="*/ 0 h 388497"/>
                  <a:gd name="connsiteX1426" fmla="*/ 281020 w 675736"/>
                  <a:gd name="connsiteY1426" fmla="*/ 0 h 388497"/>
                  <a:gd name="connsiteX1427" fmla="*/ 282951 w 675736"/>
                  <a:gd name="connsiteY1427" fmla="*/ 1931 h 388497"/>
                  <a:gd name="connsiteX1428" fmla="*/ 281020 w 675736"/>
                  <a:gd name="connsiteY1428" fmla="*/ 3861 h 388497"/>
                  <a:gd name="connsiteX1429" fmla="*/ 279304 w 675736"/>
                  <a:gd name="connsiteY1429" fmla="*/ 3861 h 388497"/>
                  <a:gd name="connsiteX1430" fmla="*/ 277373 w 675736"/>
                  <a:gd name="connsiteY1430" fmla="*/ 3861 h 388497"/>
                  <a:gd name="connsiteX1431" fmla="*/ 273726 w 675736"/>
                  <a:gd name="connsiteY1431" fmla="*/ 5577 h 388497"/>
                  <a:gd name="connsiteX1432" fmla="*/ 269865 w 675736"/>
                  <a:gd name="connsiteY1432" fmla="*/ 5577 h 388497"/>
                  <a:gd name="connsiteX1433" fmla="*/ 268149 w 675736"/>
                  <a:gd name="connsiteY1433" fmla="*/ 7508 h 388497"/>
                  <a:gd name="connsiteX1434" fmla="*/ 273726 w 675736"/>
                  <a:gd name="connsiteY1434" fmla="*/ 5577 h 388497"/>
                  <a:gd name="connsiteX1435" fmla="*/ 279304 w 675736"/>
                  <a:gd name="connsiteY1435" fmla="*/ 3861 h 388497"/>
                  <a:gd name="connsiteX1436" fmla="*/ 281020 w 675736"/>
                  <a:gd name="connsiteY1436" fmla="*/ 5577 h 388497"/>
                  <a:gd name="connsiteX1437" fmla="*/ 279304 w 675736"/>
                  <a:gd name="connsiteY1437" fmla="*/ 7508 h 388497"/>
                  <a:gd name="connsiteX1438" fmla="*/ 279304 w 675736"/>
                  <a:gd name="connsiteY1438" fmla="*/ 11369 h 388497"/>
                  <a:gd name="connsiteX1439" fmla="*/ 281020 w 675736"/>
                  <a:gd name="connsiteY1439" fmla="*/ 5577 h 388497"/>
                  <a:gd name="connsiteX1440" fmla="*/ 288528 w 675736"/>
                  <a:gd name="connsiteY1440" fmla="*/ 5577 h 388497"/>
                  <a:gd name="connsiteX1441" fmla="*/ 290459 w 675736"/>
                  <a:gd name="connsiteY1441" fmla="*/ 3861 h 388497"/>
                  <a:gd name="connsiteX1442" fmla="*/ 294106 w 675736"/>
                  <a:gd name="connsiteY1442" fmla="*/ 5577 h 388497"/>
                  <a:gd name="connsiteX1443" fmla="*/ 297752 w 675736"/>
                  <a:gd name="connsiteY1443" fmla="*/ 5577 h 388497"/>
                  <a:gd name="connsiteX1444" fmla="*/ 296036 w 675736"/>
                  <a:gd name="connsiteY1444" fmla="*/ 7508 h 388497"/>
                  <a:gd name="connsiteX1445" fmla="*/ 290459 w 675736"/>
                  <a:gd name="connsiteY1445" fmla="*/ 11369 h 388497"/>
                  <a:gd name="connsiteX1446" fmla="*/ 290459 w 675736"/>
                  <a:gd name="connsiteY1446" fmla="*/ 13300 h 388497"/>
                  <a:gd name="connsiteX1447" fmla="*/ 286597 w 675736"/>
                  <a:gd name="connsiteY1447" fmla="*/ 13300 h 388497"/>
                  <a:gd name="connsiteX1448" fmla="*/ 286597 w 675736"/>
                  <a:gd name="connsiteY1448" fmla="*/ 15016 h 388497"/>
                  <a:gd name="connsiteX1449" fmla="*/ 286597 w 675736"/>
                  <a:gd name="connsiteY1449" fmla="*/ 16947 h 388497"/>
                  <a:gd name="connsiteX1450" fmla="*/ 282951 w 675736"/>
                  <a:gd name="connsiteY1450" fmla="*/ 18878 h 388497"/>
                  <a:gd name="connsiteX1451" fmla="*/ 282951 w 675736"/>
                  <a:gd name="connsiteY1451" fmla="*/ 22739 h 388497"/>
                  <a:gd name="connsiteX1452" fmla="*/ 286597 w 675736"/>
                  <a:gd name="connsiteY1452" fmla="*/ 24455 h 388497"/>
                  <a:gd name="connsiteX1453" fmla="*/ 286597 w 675736"/>
                  <a:gd name="connsiteY1453" fmla="*/ 26386 h 388497"/>
                  <a:gd name="connsiteX1454" fmla="*/ 284881 w 675736"/>
                  <a:gd name="connsiteY1454" fmla="*/ 28317 h 388497"/>
                  <a:gd name="connsiteX1455" fmla="*/ 282951 w 675736"/>
                  <a:gd name="connsiteY1455" fmla="*/ 28317 h 388497"/>
                  <a:gd name="connsiteX1456" fmla="*/ 284881 w 675736"/>
                  <a:gd name="connsiteY1456" fmla="*/ 30247 h 388497"/>
                  <a:gd name="connsiteX1457" fmla="*/ 284881 w 675736"/>
                  <a:gd name="connsiteY1457" fmla="*/ 37756 h 388497"/>
                  <a:gd name="connsiteX1458" fmla="*/ 281020 w 675736"/>
                  <a:gd name="connsiteY1458" fmla="*/ 37756 h 388497"/>
                  <a:gd name="connsiteX1459" fmla="*/ 281020 w 675736"/>
                  <a:gd name="connsiteY1459" fmla="*/ 39686 h 388497"/>
                  <a:gd name="connsiteX1460" fmla="*/ 279304 w 675736"/>
                  <a:gd name="connsiteY1460" fmla="*/ 41402 h 388497"/>
                  <a:gd name="connsiteX1461" fmla="*/ 281020 w 675736"/>
                  <a:gd name="connsiteY1461" fmla="*/ 47194 h 388497"/>
                  <a:gd name="connsiteX1462" fmla="*/ 281020 w 675736"/>
                  <a:gd name="connsiteY1462" fmla="*/ 50841 h 388497"/>
                  <a:gd name="connsiteX1463" fmla="*/ 279304 w 675736"/>
                  <a:gd name="connsiteY1463" fmla="*/ 50841 h 388497"/>
                  <a:gd name="connsiteX1464" fmla="*/ 277373 w 675736"/>
                  <a:gd name="connsiteY1464" fmla="*/ 50841 h 388497"/>
                  <a:gd name="connsiteX1465" fmla="*/ 273726 w 675736"/>
                  <a:gd name="connsiteY1465" fmla="*/ 47194 h 388497"/>
                  <a:gd name="connsiteX1466" fmla="*/ 273726 w 675736"/>
                  <a:gd name="connsiteY1466" fmla="*/ 49125 h 388497"/>
                  <a:gd name="connsiteX1467" fmla="*/ 273726 w 675736"/>
                  <a:gd name="connsiteY1467" fmla="*/ 50841 h 388497"/>
                  <a:gd name="connsiteX1468" fmla="*/ 277373 w 675736"/>
                  <a:gd name="connsiteY1468" fmla="*/ 52772 h 388497"/>
                  <a:gd name="connsiteX1469" fmla="*/ 273726 w 675736"/>
                  <a:gd name="connsiteY1469" fmla="*/ 56633 h 388497"/>
                  <a:gd name="connsiteX1470" fmla="*/ 269865 w 675736"/>
                  <a:gd name="connsiteY1470" fmla="*/ 56633 h 388497"/>
                  <a:gd name="connsiteX1471" fmla="*/ 268149 w 675736"/>
                  <a:gd name="connsiteY1471" fmla="*/ 56633 h 388497"/>
                  <a:gd name="connsiteX1472" fmla="*/ 264287 w 675736"/>
                  <a:gd name="connsiteY1472" fmla="*/ 58564 h 388497"/>
                  <a:gd name="connsiteX1473" fmla="*/ 258710 w 675736"/>
                  <a:gd name="connsiteY1473" fmla="*/ 58564 h 388497"/>
                  <a:gd name="connsiteX1474" fmla="*/ 255063 w 675736"/>
                  <a:gd name="connsiteY1474" fmla="*/ 60280 h 388497"/>
                  <a:gd name="connsiteX1475" fmla="*/ 253132 w 675736"/>
                  <a:gd name="connsiteY1475" fmla="*/ 64142 h 388497"/>
                  <a:gd name="connsiteX1476" fmla="*/ 253132 w 675736"/>
                  <a:gd name="connsiteY1476" fmla="*/ 66072 h 388497"/>
                  <a:gd name="connsiteX1477" fmla="*/ 249486 w 675736"/>
                  <a:gd name="connsiteY1477" fmla="*/ 66072 h 388497"/>
                  <a:gd name="connsiteX1478" fmla="*/ 245624 w 675736"/>
                  <a:gd name="connsiteY1478" fmla="*/ 66072 h 388497"/>
                  <a:gd name="connsiteX1479" fmla="*/ 241977 w 675736"/>
                  <a:gd name="connsiteY1479" fmla="*/ 68003 h 388497"/>
                  <a:gd name="connsiteX1480" fmla="*/ 241977 w 675736"/>
                  <a:gd name="connsiteY1480" fmla="*/ 69719 h 388497"/>
                  <a:gd name="connsiteX1481" fmla="*/ 240047 w 675736"/>
                  <a:gd name="connsiteY1481" fmla="*/ 71650 h 388497"/>
                  <a:gd name="connsiteX1482" fmla="*/ 240047 w 675736"/>
                  <a:gd name="connsiteY1482" fmla="*/ 73581 h 388497"/>
                  <a:gd name="connsiteX1483" fmla="*/ 238331 w 675736"/>
                  <a:gd name="connsiteY1483" fmla="*/ 75511 h 388497"/>
                  <a:gd name="connsiteX1484" fmla="*/ 238331 w 675736"/>
                  <a:gd name="connsiteY1484" fmla="*/ 77227 h 388497"/>
                  <a:gd name="connsiteX1485" fmla="*/ 236400 w 675736"/>
                  <a:gd name="connsiteY1485" fmla="*/ 81089 h 388497"/>
                  <a:gd name="connsiteX1486" fmla="*/ 236400 w 675736"/>
                  <a:gd name="connsiteY1486" fmla="*/ 83019 h 388497"/>
                  <a:gd name="connsiteX1487" fmla="*/ 234469 w 675736"/>
                  <a:gd name="connsiteY1487" fmla="*/ 84950 h 388497"/>
                  <a:gd name="connsiteX1488" fmla="*/ 234469 w 675736"/>
                  <a:gd name="connsiteY1488" fmla="*/ 86666 h 388497"/>
                  <a:gd name="connsiteX1489" fmla="*/ 230822 w 675736"/>
                  <a:gd name="connsiteY1489" fmla="*/ 84950 h 388497"/>
                  <a:gd name="connsiteX1490" fmla="*/ 230822 w 675736"/>
                  <a:gd name="connsiteY1490" fmla="*/ 83019 h 388497"/>
                  <a:gd name="connsiteX1491" fmla="*/ 227176 w 675736"/>
                  <a:gd name="connsiteY1491" fmla="*/ 83019 h 388497"/>
                  <a:gd name="connsiteX1492" fmla="*/ 225245 w 675736"/>
                  <a:gd name="connsiteY1492" fmla="*/ 83019 h 388497"/>
                  <a:gd name="connsiteX1493" fmla="*/ 223314 w 675736"/>
                  <a:gd name="connsiteY1493" fmla="*/ 75511 h 388497"/>
                  <a:gd name="connsiteX1494" fmla="*/ 221598 w 675736"/>
                  <a:gd name="connsiteY1494" fmla="*/ 73581 h 388497"/>
                  <a:gd name="connsiteX1495" fmla="*/ 219667 w 675736"/>
                  <a:gd name="connsiteY1495" fmla="*/ 69719 h 388497"/>
                  <a:gd name="connsiteX1496" fmla="*/ 219667 w 675736"/>
                  <a:gd name="connsiteY1496" fmla="*/ 66072 h 388497"/>
                  <a:gd name="connsiteX1497" fmla="*/ 219667 w 675736"/>
                  <a:gd name="connsiteY1497" fmla="*/ 60280 h 388497"/>
                  <a:gd name="connsiteX1498" fmla="*/ 223314 w 675736"/>
                  <a:gd name="connsiteY1498" fmla="*/ 60280 h 388497"/>
                  <a:gd name="connsiteX1499" fmla="*/ 223314 w 675736"/>
                  <a:gd name="connsiteY1499" fmla="*/ 58564 h 388497"/>
                  <a:gd name="connsiteX1500" fmla="*/ 223314 w 675736"/>
                  <a:gd name="connsiteY1500" fmla="*/ 56633 h 388497"/>
                  <a:gd name="connsiteX1501" fmla="*/ 225245 w 675736"/>
                  <a:gd name="connsiteY1501" fmla="*/ 54703 h 388497"/>
                  <a:gd name="connsiteX1502" fmla="*/ 223314 w 675736"/>
                  <a:gd name="connsiteY1502" fmla="*/ 52772 h 388497"/>
                  <a:gd name="connsiteX1503" fmla="*/ 221598 w 675736"/>
                  <a:gd name="connsiteY1503" fmla="*/ 52772 h 388497"/>
                  <a:gd name="connsiteX1504" fmla="*/ 221598 w 675736"/>
                  <a:gd name="connsiteY1504" fmla="*/ 50841 h 388497"/>
                  <a:gd name="connsiteX1505" fmla="*/ 223314 w 675736"/>
                  <a:gd name="connsiteY1505" fmla="*/ 50841 h 388497"/>
                  <a:gd name="connsiteX1506" fmla="*/ 225245 w 675736"/>
                  <a:gd name="connsiteY1506" fmla="*/ 50841 h 388497"/>
                  <a:gd name="connsiteX1507" fmla="*/ 223314 w 675736"/>
                  <a:gd name="connsiteY1507" fmla="*/ 47194 h 388497"/>
                  <a:gd name="connsiteX1508" fmla="*/ 219667 w 675736"/>
                  <a:gd name="connsiteY1508" fmla="*/ 47194 h 388497"/>
                  <a:gd name="connsiteX1509" fmla="*/ 217737 w 675736"/>
                  <a:gd name="connsiteY1509" fmla="*/ 47194 h 388497"/>
                  <a:gd name="connsiteX1510" fmla="*/ 219667 w 675736"/>
                  <a:gd name="connsiteY1510" fmla="*/ 41402 h 388497"/>
                  <a:gd name="connsiteX1511" fmla="*/ 216021 w 675736"/>
                  <a:gd name="connsiteY1511" fmla="*/ 37756 h 388497"/>
                  <a:gd name="connsiteX1512" fmla="*/ 216021 w 675736"/>
                  <a:gd name="connsiteY1512" fmla="*/ 33894 h 388497"/>
                  <a:gd name="connsiteX1513" fmla="*/ 214090 w 675736"/>
                  <a:gd name="connsiteY1513" fmla="*/ 31964 h 388497"/>
                  <a:gd name="connsiteX1514" fmla="*/ 206582 w 675736"/>
                  <a:gd name="connsiteY1514" fmla="*/ 30247 h 388497"/>
                  <a:gd name="connsiteX1515" fmla="*/ 202935 w 675736"/>
                  <a:gd name="connsiteY1515" fmla="*/ 30247 h 388497"/>
                  <a:gd name="connsiteX1516" fmla="*/ 201004 w 675736"/>
                  <a:gd name="connsiteY1516" fmla="*/ 31964 h 388497"/>
                  <a:gd name="connsiteX1517" fmla="*/ 195427 w 675736"/>
                  <a:gd name="connsiteY1517" fmla="*/ 28317 h 388497"/>
                  <a:gd name="connsiteX1518" fmla="*/ 193496 w 675736"/>
                  <a:gd name="connsiteY1518" fmla="*/ 26386 h 388497"/>
                  <a:gd name="connsiteX1519" fmla="*/ 195427 w 675736"/>
                  <a:gd name="connsiteY1519" fmla="*/ 26386 h 388497"/>
                  <a:gd name="connsiteX1520" fmla="*/ 201004 w 675736"/>
                  <a:gd name="connsiteY1520" fmla="*/ 26386 h 388497"/>
                  <a:gd name="connsiteX1521" fmla="*/ 202935 w 675736"/>
                  <a:gd name="connsiteY1521" fmla="*/ 24455 h 388497"/>
                  <a:gd name="connsiteX1522" fmla="*/ 201004 w 675736"/>
                  <a:gd name="connsiteY1522" fmla="*/ 24455 h 388497"/>
                  <a:gd name="connsiteX1523" fmla="*/ 197357 w 675736"/>
                  <a:gd name="connsiteY1523" fmla="*/ 24455 h 388497"/>
                  <a:gd name="connsiteX1524" fmla="*/ 191780 w 675736"/>
                  <a:gd name="connsiteY1524" fmla="*/ 22739 h 388497"/>
                  <a:gd name="connsiteX1525" fmla="*/ 191780 w 675736"/>
                  <a:gd name="connsiteY1525" fmla="*/ 20808 h 388497"/>
                  <a:gd name="connsiteX1526" fmla="*/ 197357 w 675736"/>
                  <a:gd name="connsiteY1526" fmla="*/ 18878 h 388497"/>
                  <a:gd name="connsiteX1527" fmla="*/ 201004 w 675736"/>
                  <a:gd name="connsiteY1527" fmla="*/ 18878 h 388497"/>
                  <a:gd name="connsiteX1528" fmla="*/ 204866 w 675736"/>
                  <a:gd name="connsiteY1528" fmla="*/ 16947 h 388497"/>
                  <a:gd name="connsiteX1529" fmla="*/ 204866 w 675736"/>
                  <a:gd name="connsiteY1529" fmla="*/ 15016 h 388497"/>
                  <a:gd name="connsiteX1530" fmla="*/ 202935 w 675736"/>
                  <a:gd name="connsiteY1530" fmla="*/ 13300 h 388497"/>
                  <a:gd name="connsiteX1531" fmla="*/ 202935 w 675736"/>
                  <a:gd name="connsiteY1531" fmla="*/ 11369 h 388497"/>
                  <a:gd name="connsiteX1532" fmla="*/ 204866 w 675736"/>
                  <a:gd name="connsiteY1532" fmla="*/ 11369 h 388497"/>
                  <a:gd name="connsiteX1533" fmla="*/ 208512 w 675736"/>
                  <a:gd name="connsiteY1533" fmla="*/ 9439 h 388497"/>
                  <a:gd name="connsiteX1534" fmla="*/ 210443 w 675736"/>
                  <a:gd name="connsiteY1534" fmla="*/ 9439 h 388497"/>
                  <a:gd name="connsiteX1535" fmla="*/ 212159 w 675736"/>
                  <a:gd name="connsiteY1535" fmla="*/ 7508 h 388497"/>
                  <a:gd name="connsiteX1536" fmla="*/ 214090 w 675736"/>
                  <a:gd name="connsiteY1536" fmla="*/ 5577 h 388497"/>
                  <a:gd name="connsiteX1537" fmla="*/ 216021 w 675736"/>
                  <a:gd name="connsiteY1537" fmla="*/ 3861 h 388497"/>
                  <a:gd name="connsiteX1538" fmla="*/ 223314 w 675736"/>
                  <a:gd name="connsiteY1538" fmla="*/ 3861 h 388497"/>
                  <a:gd name="connsiteX1539" fmla="*/ 225245 w 675736"/>
                  <a:gd name="connsiteY1539" fmla="*/ 5577 h 388497"/>
                  <a:gd name="connsiteX1540" fmla="*/ 227176 w 675736"/>
                  <a:gd name="connsiteY1540" fmla="*/ 5577 h 388497"/>
                  <a:gd name="connsiteX1541" fmla="*/ 228892 w 675736"/>
                  <a:gd name="connsiteY1541" fmla="*/ 7508 h 388497"/>
                  <a:gd name="connsiteX1542" fmla="*/ 230822 w 675736"/>
                  <a:gd name="connsiteY1542" fmla="*/ 5577 h 388497"/>
                  <a:gd name="connsiteX1543" fmla="*/ 230822 w 675736"/>
                  <a:gd name="connsiteY1543" fmla="*/ 3861 h 388497"/>
                  <a:gd name="connsiteX1544" fmla="*/ 232753 w 675736"/>
                  <a:gd name="connsiteY1544" fmla="*/ 3861 h 388497"/>
                  <a:gd name="connsiteX1545" fmla="*/ 236400 w 675736"/>
                  <a:gd name="connsiteY1545" fmla="*/ 5577 h 388497"/>
                  <a:gd name="connsiteX1546" fmla="*/ 236400 w 675736"/>
                  <a:gd name="connsiteY1546" fmla="*/ 3861 h 388497"/>
                  <a:gd name="connsiteX1547" fmla="*/ 236400 w 675736"/>
                  <a:gd name="connsiteY1547" fmla="*/ 1931 h 388497"/>
                  <a:gd name="connsiteX1548" fmla="*/ 182341 w 675736"/>
                  <a:gd name="connsiteY1548" fmla="*/ 0 h 388497"/>
                  <a:gd name="connsiteX1549" fmla="*/ 184272 w 675736"/>
                  <a:gd name="connsiteY1549" fmla="*/ 1931 h 388497"/>
                  <a:gd name="connsiteX1550" fmla="*/ 186203 w 675736"/>
                  <a:gd name="connsiteY1550" fmla="*/ 0 h 388497"/>
                  <a:gd name="connsiteX1551" fmla="*/ 187919 w 675736"/>
                  <a:gd name="connsiteY1551" fmla="*/ 0 h 388497"/>
                  <a:gd name="connsiteX1552" fmla="*/ 191780 w 675736"/>
                  <a:gd name="connsiteY1552" fmla="*/ 0 h 388497"/>
                  <a:gd name="connsiteX1553" fmla="*/ 193496 w 675736"/>
                  <a:gd name="connsiteY1553" fmla="*/ 0 h 388497"/>
                  <a:gd name="connsiteX1554" fmla="*/ 195427 w 675736"/>
                  <a:gd name="connsiteY1554" fmla="*/ 0 h 388497"/>
                  <a:gd name="connsiteX1555" fmla="*/ 199288 w 675736"/>
                  <a:gd name="connsiteY1555" fmla="*/ 0 h 388497"/>
                  <a:gd name="connsiteX1556" fmla="*/ 202935 w 675736"/>
                  <a:gd name="connsiteY1556" fmla="*/ 0 h 388497"/>
                  <a:gd name="connsiteX1557" fmla="*/ 202935 w 675736"/>
                  <a:gd name="connsiteY1557" fmla="*/ 1931 h 388497"/>
                  <a:gd name="connsiteX1558" fmla="*/ 210443 w 675736"/>
                  <a:gd name="connsiteY1558" fmla="*/ 1931 h 388497"/>
                  <a:gd name="connsiteX1559" fmla="*/ 210443 w 675736"/>
                  <a:gd name="connsiteY1559" fmla="*/ 3861 h 388497"/>
                  <a:gd name="connsiteX1560" fmla="*/ 212159 w 675736"/>
                  <a:gd name="connsiteY1560" fmla="*/ 3861 h 388497"/>
                  <a:gd name="connsiteX1561" fmla="*/ 208513 w 675736"/>
                  <a:gd name="connsiteY1561" fmla="*/ 5577 h 388497"/>
                  <a:gd name="connsiteX1562" fmla="*/ 204866 w 675736"/>
                  <a:gd name="connsiteY1562" fmla="*/ 7508 h 388497"/>
                  <a:gd name="connsiteX1563" fmla="*/ 202935 w 675736"/>
                  <a:gd name="connsiteY1563" fmla="*/ 9439 h 388497"/>
                  <a:gd name="connsiteX1564" fmla="*/ 199288 w 675736"/>
                  <a:gd name="connsiteY1564" fmla="*/ 11369 h 388497"/>
                  <a:gd name="connsiteX1565" fmla="*/ 195427 w 675736"/>
                  <a:gd name="connsiteY1565" fmla="*/ 15016 h 388497"/>
                  <a:gd name="connsiteX1566" fmla="*/ 189850 w 675736"/>
                  <a:gd name="connsiteY1566" fmla="*/ 15016 h 388497"/>
                  <a:gd name="connsiteX1567" fmla="*/ 189850 w 675736"/>
                  <a:gd name="connsiteY1567" fmla="*/ 16947 h 388497"/>
                  <a:gd name="connsiteX1568" fmla="*/ 187919 w 675736"/>
                  <a:gd name="connsiteY1568" fmla="*/ 16947 h 388497"/>
                  <a:gd name="connsiteX1569" fmla="*/ 186203 w 675736"/>
                  <a:gd name="connsiteY1569" fmla="*/ 16947 h 388497"/>
                  <a:gd name="connsiteX1570" fmla="*/ 187919 w 675736"/>
                  <a:gd name="connsiteY1570" fmla="*/ 18878 h 388497"/>
                  <a:gd name="connsiteX1571" fmla="*/ 186203 w 675736"/>
                  <a:gd name="connsiteY1571" fmla="*/ 20808 h 388497"/>
                  <a:gd name="connsiteX1572" fmla="*/ 184272 w 675736"/>
                  <a:gd name="connsiteY1572" fmla="*/ 22739 h 388497"/>
                  <a:gd name="connsiteX1573" fmla="*/ 182341 w 675736"/>
                  <a:gd name="connsiteY1573" fmla="*/ 24455 h 388497"/>
                  <a:gd name="connsiteX1574" fmla="*/ 180625 w 675736"/>
                  <a:gd name="connsiteY1574" fmla="*/ 24455 h 388497"/>
                  <a:gd name="connsiteX1575" fmla="*/ 178695 w 675736"/>
                  <a:gd name="connsiteY1575" fmla="*/ 26386 h 388497"/>
                  <a:gd name="connsiteX1576" fmla="*/ 178695 w 675736"/>
                  <a:gd name="connsiteY1576" fmla="*/ 28317 h 388497"/>
                  <a:gd name="connsiteX1577" fmla="*/ 176764 w 675736"/>
                  <a:gd name="connsiteY1577" fmla="*/ 30247 h 388497"/>
                  <a:gd name="connsiteX1578" fmla="*/ 175048 w 675736"/>
                  <a:gd name="connsiteY1578" fmla="*/ 30247 h 388497"/>
                  <a:gd name="connsiteX1579" fmla="*/ 173117 w 675736"/>
                  <a:gd name="connsiteY1579" fmla="*/ 30247 h 388497"/>
                  <a:gd name="connsiteX1580" fmla="*/ 169470 w 675736"/>
                  <a:gd name="connsiteY1580" fmla="*/ 28317 h 388497"/>
                  <a:gd name="connsiteX1581" fmla="*/ 169470 w 675736"/>
                  <a:gd name="connsiteY1581" fmla="*/ 30247 h 388497"/>
                  <a:gd name="connsiteX1582" fmla="*/ 167540 w 675736"/>
                  <a:gd name="connsiteY1582" fmla="*/ 30247 h 388497"/>
                  <a:gd name="connsiteX1583" fmla="*/ 165609 w 675736"/>
                  <a:gd name="connsiteY1583" fmla="*/ 30247 h 388497"/>
                  <a:gd name="connsiteX1584" fmla="*/ 160032 w 675736"/>
                  <a:gd name="connsiteY1584" fmla="*/ 30247 h 388497"/>
                  <a:gd name="connsiteX1585" fmla="*/ 160032 w 675736"/>
                  <a:gd name="connsiteY1585" fmla="*/ 28317 h 388497"/>
                  <a:gd name="connsiteX1586" fmla="*/ 161962 w 675736"/>
                  <a:gd name="connsiteY1586" fmla="*/ 26386 h 388497"/>
                  <a:gd name="connsiteX1587" fmla="*/ 163893 w 675736"/>
                  <a:gd name="connsiteY1587" fmla="*/ 26386 h 388497"/>
                  <a:gd name="connsiteX1588" fmla="*/ 163893 w 675736"/>
                  <a:gd name="connsiteY1588" fmla="*/ 24455 h 388497"/>
                  <a:gd name="connsiteX1589" fmla="*/ 165609 w 675736"/>
                  <a:gd name="connsiteY1589" fmla="*/ 24455 h 388497"/>
                  <a:gd name="connsiteX1590" fmla="*/ 167540 w 675736"/>
                  <a:gd name="connsiteY1590" fmla="*/ 26386 h 388497"/>
                  <a:gd name="connsiteX1591" fmla="*/ 169470 w 675736"/>
                  <a:gd name="connsiteY1591" fmla="*/ 26386 h 388497"/>
                  <a:gd name="connsiteX1592" fmla="*/ 171187 w 675736"/>
                  <a:gd name="connsiteY1592" fmla="*/ 24455 h 388497"/>
                  <a:gd name="connsiteX1593" fmla="*/ 169470 w 675736"/>
                  <a:gd name="connsiteY1593" fmla="*/ 24455 h 388497"/>
                  <a:gd name="connsiteX1594" fmla="*/ 169470 w 675736"/>
                  <a:gd name="connsiteY1594" fmla="*/ 22739 h 388497"/>
                  <a:gd name="connsiteX1595" fmla="*/ 167540 w 675736"/>
                  <a:gd name="connsiteY1595" fmla="*/ 20808 h 388497"/>
                  <a:gd name="connsiteX1596" fmla="*/ 169470 w 675736"/>
                  <a:gd name="connsiteY1596" fmla="*/ 18878 h 388497"/>
                  <a:gd name="connsiteX1597" fmla="*/ 171187 w 675736"/>
                  <a:gd name="connsiteY1597" fmla="*/ 18878 h 388497"/>
                  <a:gd name="connsiteX1598" fmla="*/ 171187 w 675736"/>
                  <a:gd name="connsiteY1598" fmla="*/ 13300 h 388497"/>
                  <a:gd name="connsiteX1599" fmla="*/ 169470 w 675736"/>
                  <a:gd name="connsiteY1599" fmla="*/ 11369 h 388497"/>
                  <a:gd name="connsiteX1600" fmla="*/ 167540 w 675736"/>
                  <a:gd name="connsiteY1600" fmla="*/ 11369 h 388497"/>
                  <a:gd name="connsiteX1601" fmla="*/ 165609 w 675736"/>
                  <a:gd name="connsiteY1601" fmla="*/ 9439 h 388497"/>
                  <a:gd name="connsiteX1602" fmla="*/ 163893 w 675736"/>
                  <a:gd name="connsiteY1602" fmla="*/ 7508 h 388497"/>
                  <a:gd name="connsiteX1603" fmla="*/ 165609 w 675736"/>
                  <a:gd name="connsiteY1603" fmla="*/ 5577 h 388497"/>
                  <a:gd name="connsiteX1604" fmla="*/ 169470 w 675736"/>
                  <a:gd name="connsiteY1604" fmla="*/ 5577 h 388497"/>
                  <a:gd name="connsiteX1605" fmla="*/ 171187 w 675736"/>
                  <a:gd name="connsiteY1605" fmla="*/ 3861 h 388497"/>
                  <a:gd name="connsiteX1606" fmla="*/ 176764 w 675736"/>
                  <a:gd name="connsiteY1606" fmla="*/ 3861 h 388497"/>
                  <a:gd name="connsiteX1607" fmla="*/ 180625 w 675736"/>
                  <a:gd name="connsiteY1607" fmla="*/ 1931 h 38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</a:cxnLst>
                <a:rect l="l" t="t" r="r" b="b"/>
                <a:pathLst>
                  <a:path w="675736" h="388497">
                    <a:moveTo>
                      <a:pt x="204866" y="375411"/>
                    </a:moveTo>
                    <a:lnTo>
                      <a:pt x="206582" y="377128"/>
                    </a:lnTo>
                    <a:lnTo>
                      <a:pt x="204866" y="377128"/>
                    </a:lnTo>
                    <a:close/>
                    <a:moveTo>
                      <a:pt x="202936" y="375411"/>
                    </a:moveTo>
                    <a:lnTo>
                      <a:pt x="204866" y="375411"/>
                    </a:lnTo>
                    <a:lnTo>
                      <a:pt x="202936" y="377127"/>
                    </a:lnTo>
                    <a:lnTo>
                      <a:pt x="202936" y="379058"/>
                    </a:lnTo>
                    <a:lnTo>
                      <a:pt x="201005" y="379058"/>
                    </a:lnTo>
                    <a:close/>
                    <a:moveTo>
                      <a:pt x="606876" y="341302"/>
                    </a:moveTo>
                    <a:lnTo>
                      <a:pt x="610523" y="341302"/>
                    </a:lnTo>
                    <a:lnTo>
                      <a:pt x="614384" y="341302"/>
                    </a:lnTo>
                    <a:lnTo>
                      <a:pt x="614384" y="345163"/>
                    </a:lnTo>
                    <a:lnTo>
                      <a:pt x="608807" y="349025"/>
                    </a:lnTo>
                    <a:lnTo>
                      <a:pt x="606876" y="345163"/>
                    </a:lnTo>
                    <a:lnTo>
                      <a:pt x="606876" y="343233"/>
                    </a:lnTo>
                    <a:close/>
                    <a:moveTo>
                      <a:pt x="662651" y="339586"/>
                    </a:moveTo>
                    <a:lnTo>
                      <a:pt x="666512" y="341302"/>
                    </a:lnTo>
                    <a:lnTo>
                      <a:pt x="666512" y="343233"/>
                    </a:lnTo>
                    <a:lnTo>
                      <a:pt x="662651" y="347095"/>
                    </a:lnTo>
                    <a:lnTo>
                      <a:pt x="660935" y="349025"/>
                    </a:lnTo>
                    <a:lnTo>
                      <a:pt x="659004" y="349025"/>
                    </a:lnTo>
                    <a:lnTo>
                      <a:pt x="655357" y="352672"/>
                    </a:lnTo>
                    <a:lnTo>
                      <a:pt x="653427" y="354603"/>
                    </a:lnTo>
                    <a:lnTo>
                      <a:pt x="651496" y="356534"/>
                    </a:lnTo>
                    <a:lnTo>
                      <a:pt x="649565" y="356534"/>
                    </a:lnTo>
                    <a:lnTo>
                      <a:pt x="647849" y="354603"/>
                    </a:lnTo>
                    <a:lnTo>
                      <a:pt x="647849" y="352672"/>
                    </a:lnTo>
                    <a:lnTo>
                      <a:pt x="649565" y="350741"/>
                    </a:lnTo>
                    <a:lnTo>
                      <a:pt x="651496" y="350741"/>
                    </a:lnTo>
                    <a:lnTo>
                      <a:pt x="651496" y="349025"/>
                    </a:lnTo>
                    <a:lnTo>
                      <a:pt x="653427" y="349025"/>
                    </a:lnTo>
                    <a:lnTo>
                      <a:pt x="655357" y="349025"/>
                    </a:lnTo>
                    <a:lnTo>
                      <a:pt x="655357" y="347095"/>
                    </a:lnTo>
                    <a:lnTo>
                      <a:pt x="660935" y="341302"/>
                    </a:lnTo>
                    <a:close/>
                    <a:moveTo>
                      <a:pt x="666512" y="324355"/>
                    </a:moveTo>
                    <a:lnTo>
                      <a:pt x="670159" y="324355"/>
                    </a:lnTo>
                    <a:lnTo>
                      <a:pt x="670159" y="328217"/>
                    </a:lnTo>
                    <a:lnTo>
                      <a:pt x="672090" y="328217"/>
                    </a:lnTo>
                    <a:lnTo>
                      <a:pt x="672090" y="331864"/>
                    </a:lnTo>
                    <a:lnTo>
                      <a:pt x="675736" y="331864"/>
                    </a:lnTo>
                    <a:lnTo>
                      <a:pt x="673806" y="333794"/>
                    </a:lnTo>
                    <a:lnTo>
                      <a:pt x="668228" y="341303"/>
                    </a:lnTo>
                    <a:lnTo>
                      <a:pt x="668228" y="339586"/>
                    </a:lnTo>
                    <a:lnTo>
                      <a:pt x="666512" y="335725"/>
                    </a:lnTo>
                    <a:lnTo>
                      <a:pt x="668228" y="333794"/>
                    </a:lnTo>
                    <a:lnTo>
                      <a:pt x="670159" y="330147"/>
                    </a:lnTo>
                    <a:close/>
                    <a:moveTo>
                      <a:pt x="655357" y="288530"/>
                    </a:moveTo>
                    <a:lnTo>
                      <a:pt x="657073" y="288530"/>
                    </a:lnTo>
                    <a:lnTo>
                      <a:pt x="659004" y="292392"/>
                    </a:lnTo>
                    <a:lnTo>
                      <a:pt x="655357" y="290461"/>
                    </a:lnTo>
                    <a:close/>
                    <a:moveTo>
                      <a:pt x="424319" y="273514"/>
                    </a:moveTo>
                    <a:lnTo>
                      <a:pt x="424319" y="277161"/>
                    </a:lnTo>
                    <a:lnTo>
                      <a:pt x="424319" y="281022"/>
                    </a:lnTo>
                    <a:lnTo>
                      <a:pt x="424319" y="282953"/>
                    </a:lnTo>
                    <a:lnTo>
                      <a:pt x="424319" y="286600"/>
                    </a:lnTo>
                    <a:lnTo>
                      <a:pt x="422603" y="292392"/>
                    </a:lnTo>
                    <a:lnTo>
                      <a:pt x="420673" y="297969"/>
                    </a:lnTo>
                    <a:lnTo>
                      <a:pt x="418742" y="303761"/>
                    </a:lnTo>
                    <a:lnTo>
                      <a:pt x="415095" y="305478"/>
                    </a:lnTo>
                    <a:lnTo>
                      <a:pt x="413164" y="303761"/>
                    </a:lnTo>
                    <a:lnTo>
                      <a:pt x="411448" y="301831"/>
                    </a:lnTo>
                    <a:lnTo>
                      <a:pt x="411448" y="296039"/>
                    </a:lnTo>
                    <a:lnTo>
                      <a:pt x="411448" y="294323"/>
                    </a:lnTo>
                    <a:lnTo>
                      <a:pt x="413164" y="290461"/>
                    </a:lnTo>
                    <a:lnTo>
                      <a:pt x="413164" y="284884"/>
                    </a:lnTo>
                    <a:lnTo>
                      <a:pt x="413164" y="282953"/>
                    </a:lnTo>
                    <a:lnTo>
                      <a:pt x="417026" y="281022"/>
                    </a:lnTo>
                    <a:lnTo>
                      <a:pt x="418742" y="279092"/>
                    </a:lnTo>
                    <a:lnTo>
                      <a:pt x="420673" y="277161"/>
                    </a:lnTo>
                    <a:lnTo>
                      <a:pt x="422603" y="275445"/>
                    </a:lnTo>
                    <a:close/>
                    <a:moveTo>
                      <a:pt x="593790" y="267936"/>
                    </a:moveTo>
                    <a:lnTo>
                      <a:pt x="599368" y="269652"/>
                    </a:lnTo>
                    <a:lnTo>
                      <a:pt x="599368" y="271583"/>
                    </a:lnTo>
                    <a:lnTo>
                      <a:pt x="597652" y="275444"/>
                    </a:lnTo>
                    <a:lnTo>
                      <a:pt x="597652" y="277161"/>
                    </a:lnTo>
                    <a:lnTo>
                      <a:pt x="601298" y="279091"/>
                    </a:lnTo>
                    <a:lnTo>
                      <a:pt x="606876" y="284883"/>
                    </a:lnTo>
                    <a:lnTo>
                      <a:pt x="610523" y="277161"/>
                    </a:lnTo>
                    <a:lnTo>
                      <a:pt x="610523" y="273514"/>
                    </a:lnTo>
                    <a:lnTo>
                      <a:pt x="612453" y="269652"/>
                    </a:lnTo>
                    <a:lnTo>
                      <a:pt x="612453" y="267936"/>
                    </a:lnTo>
                    <a:lnTo>
                      <a:pt x="614384" y="275444"/>
                    </a:lnTo>
                    <a:lnTo>
                      <a:pt x="616100" y="275444"/>
                    </a:lnTo>
                    <a:lnTo>
                      <a:pt x="618031" y="277161"/>
                    </a:lnTo>
                    <a:lnTo>
                      <a:pt x="618031" y="281022"/>
                    </a:lnTo>
                    <a:lnTo>
                      <a:pt x="618031" y="282953"/>
                    </a:lnTo>
                    <a:lnTo>
                      <a:pt x="619962" y="284883"/>
                    </a:lnTo>
                    <a:lnTo>
                      <a:pt x="623608" y="290461"/>
                    </a:lnTo>
                    <a:lnTo>
                      <a:pt x="623608" y="294322"/>
                    </a:lnTo>
                    <a:lnTo>
                      <a:pt x="627255" y="294322"/>
                    </a:lnTo>
                    <a:lnTo>
                      <a:pt x="627255" y="296038"/>
                    </a:lnTo>
                    <a:lnTo>
                      <a:pt x="631116" y="307408"/>
                    </a:lnTo>
                    <a:lnTo>
                      <a:pt x="629186" y="313200"/>
                    </a:lnTo>
                    <a:lnTo>
                      <a:pt x="629186" y="314916"/>
                    </a:lnTo>
                    <a:lnTo>
                      <a:pt x="629186" y="318777"/>
                    </a:lnTo>
                    <a:lnTo>
                      <a:pt x="621678" y="324355"/>
                    </a:lnTo>
                    <a:lnTo>
                      <a:pt x="619962" y="331863"/>
                    </a:lnTo>
                    <a:lnTo>
                      <a:pt x="618031" y="331863"/>
                    </a:lnTo>
                    <a:lnTo>
                      <a:pt x="616100" y="331863"/>
                    </a:lnTo>
                    <a:lnTo>
                      <a:pt x="614384" y="333794"/>
                    </a:lnTo>
                    <a:lnTo>
                      <a:pt x="612453" y="335725"/>
                    </a:lnTo>
                    <a:lnTo>
                      <a:pt x="608807" y="333794"/>
                    </a:lnTo>
                    <a:lnTo>
                      <a:pt x="606876" y="333794"/>
                    </a:lnTo>
                    <a:lnTo>
                      <a:pt x="604945" y="335725"/>
                    </a:lnTo>
                    <a:lnTo>
                      <a:pt x="603229" y="333794"/>
                    </a:lnTo>
                    <a:lnTo>
                      <a:pt x="601298" y="333794"/>
                    </a:lnTo>
                    <a:lnTo>
                      <a:pt x="599368" y="331863"/>
                    </a:lnTo>
                    <a:lnTo>
                      <a:pt x="599368" y="330147"/>
                    </a:lnTo>
                    <a:lnTo>
                      <a:pt x="597652" y="328216"/>
                    </a:lnTo>
                    <a:lnTo>
                      <a:pt x="597652" y="326286"/>
                    </a:lnTo>
                    <a:lnTo>
                      <a:pt x="595721" y="326286"/>
                    </a:lnTo>
                    <a:lnTo>
                      <a:pt x="597652" y="324355"/>
                    </a:lnTo>
                    <a:lnTo>
                      <a:pt x="597652" y="322424"/>
                    </a:lnTo>
                    <a:lnTo>
                      <a:pt x="595721" y="324355"/>
                    </a:lnTo>
                    <a:lnTo>
                      <a:pt x="593790" y="324355"/>
                    </a:lnTo>
                    <a:lnTo>
                      <a:pt x="591860" y="320708"/>
                    </a:lnTo>
                    <a:lnTo>
                      <a:pt x="584566" y="318777"/>
                    </a:lnTo>
                    <a:lnTo>
                      <a:pt x="578988" y="318777"/>
                    </a:lnTo>
                    <a:lnTo>
                      <a:pt x="569550" y="324355"/>
                    </a:lnTo>
                    <a:lnTo>
                      <a:pt x="562256" y="324355"/>
                    </a:lnTo>
                    <a:lnTo>
                      <a:pt x="560325" y="326286"/>
                    </a:lnTo>
                    <a:lnTo>
                      <a:pt x="558395" y="326286"/>
                    </a:lnTo>
                    <a:lnTo>
                      <a:pt x="554748" y="326286"/>
                    </a:lnTo>
                    <a:lnTo>
                      <a:pt x="552817" y="324355"/>
                    </a:lnTo>
                    <a:lnTo>
                      <a:pt x="554748" y="322424"/>
                    </a:lnTo>
                    <a:lnTo>
                      <a:pt x="552817" y="311269"/>
                    </a:lnTo>
                    <a:lnTo>
                      <a:pt x="551101" y="307408"/>
                    </a:lnTo>
                    <a:lnTo>
                      <a:pt x="551101" y="305477"/>
                    </a:lnTo>
                    <a:lnTo>
                      <a:pt x="552817" y="305477"/>
                    </a:lnTo>
                    <a:lnTo>
                      <a:pt x="552817" y="294322"/>
                    </a:lnTo>
                    <a:lnTo>
                      <a:pt x="554748" y="294322"/>
                    </a:lnTo>
                    <a:lnTo>
                      <a:pt x="556678" y="294322"/>
                    </a:lnTo>
                    <a:lnTo>
                      <a:pt x="560325" y="292391"/>
                    </a:lnTo>
                    <a:lnTo>
                      <a:pt x="569550" y="288530"/>
                    </a:lnTo>
                    <a:lnTo>
                      <a:pt x="569550" y="286599"/>
                    </a:lnTo>
                    <a:lnTo>
                      <a:pt x="571480" y="282953"/>
                    </a:lnTo>
                    <a:lnTo>
                      <a:pt x="571480" y="281022"/>
                    </a:lnTo>
                    <a:lnTo>
                      <a:pt x="575127" y="281022"/>
                    </a:lnTo>
                    <a:lnTo>
                      <a:pt x="578988" y="275444"/>
                    </a:lnTo>
                    <a:lnTo>
                      <a:pt x="580705" y="275444"/>
                    </a:lnTo>
                    <a:lnTo>
                      <a:pt x="582635" y="275444"/>
                    </a:lnTo>
                    <a:lnTo>
                      <a:pt x="584566" y="277161"/>
                    </a:lnTo>
                    <a:lnTo>
                      <a:pt x="586282" y="277161"/>
                    </a:lnTo>
                    <a:lnTo>
                      <a:pt x="588213" y="277161"/>
                    </a:lnTo>
                    <a:lnTo>
                      <a:pt x="586282" y="275444"/>
                    </a:lnTo>
                    <a:lnTo>
                      <a:pt x="588213" y="271583"/>
                    </a:lnTo>
                    <a:lnTo>
                      <a:pt x="590143" y="269652"/>
                    </a:lnTo>
                    <a:close/>
                    <a:moveTo>
                      <a:pt x="582635" y="260213"/>
                    </a:moveTo>
                    <a:lnTo>
                      <a:pt x="580705" y="262144"/>
                    </a:lnTo>
                    <a:lnTo>
                      <a:pt x="578989" y="264075"/>
                    </a:lnTo>
                    <a:lnTo>
                      <a:pt x="577058" y="264075"/>
                    </a:lnTo>
                    <a:lnTo>
                      <a:pt x="575127" y="266006"/>
                    </a:lnTo>
                    <a:lnTo>
                      <a:pt x="575127" y="264075"/>
                    </a:lnTo>
                    <a:lnTo>
                      <a:pt x="578989" y="262144"/>
                    </a:lnTo>
                    <a:close/>
                    <a:moveTo>
                      <a:pt x="569549" y="260213"/>
                    </a:moveTo>
                    <a:lnTo>
                      <a:pt x="571479" y="262144"/>
                    </a:lnTo>
                    <a:lnTo>
                      <a:pt x="569549" y="262144"/>
                    </a:lnTo>
                    <a:close/>
                    <a:moveTo>
                      <a:pt x="565902" y="260213"/>
                    </a:moveTo>
                    <a:lnTo>
                      <a:pt x="563972" y="262144"/>
                    </a:lnTo>
                    <a:lnTo>
                      <a:pt x="562256" y="262144"/>
                    </a:lnTo>
                    <a:lnTo>
                      <a:pt x="560325" y="262144"/>
                    </a:lnTo>
                    <a:close/>
                    <a:moveTo>
                      <a:pt x="538015" y="256566"/>
                    </a:moveTo>
                    <a:lnTo>
                      <a:pt x="539731" y="256566"/>
                    </a:lnTo>
                    <a:lnTo>
                      <a:pt x="541662" y="256566"/>
                    </a:lnTo>
                    <a:lnTo>
                      <a:pt x="545523" y="256566"/>
                    </a:lnTo>
                    <a:lnTo>
                      <a:pt x="547239" y="256566"/>
                    </a:lnTo>
                    <a:lnTo>
                      <a:pt x="549170" y="256566"/>
                    </a:lnTo>
                    <a:lnTo>
                      <a:pt x="551101" y="256566"/>
                    </a:lnTo>
                    <a:lnTo>
                      <a:pt x="554748" y="258497"/>
                    </a:lnTo>
                    <a:lnTo>
                      <a:pt x="554748" y="260213"/>
                    </a:lnTo>
                    <a:lnTo>
                      <a:pt x="556678" y="260213"/>
                    </a:lnTo>
                    <a:lnTo>
                      <a:pt x="556678" y="262144"/>
                    </a:lnTo>
                    <a:lnTo>
                      <a:pt x="549170" y="262144"/>
                    </a:lnTo>
                    <a:lnTo>
                      <a:pt x="547239" y="260213"/>
                    </a:lnTo>
                    <a:lnTo>
                      <a:pt x="545523" y="260213"/>
                    </a:lnTo>
                    <a:lnTo>
                      <a:pt x="541662" y="260213"/>
                    </a:lnTo>
                    <a:lnTo>
                      <a:pt x="541662" y="258497"/>
                    </a:lnTo>
                    <a:close/>
                    <a:moveTo>
                      <a:pt x="636694" y="252705"/>
                    </a:moveTo>
                    <a:lnTo>
                      <a:pt x="638410" y="254636"/>
                    </a:lnTo>
                    <a:lnTo>
                      <a:pt x="636694" y="254636"/>
                    </a:lnTo>
                    <a:close/>
                    <a:moveTo>
                      <a:pt x="631116" y="252705"/>
                    </a:moveTo>
                    <a:lnTo>
                      <a:pt x="632832" y="252705"/>
                    </a:lnTo>
                    <a:lnTo>
                      <a:pt x="632832" y="254636"/>
                    </a:lnTo>
                    <a:lnTo>
                      <a:pt x="629186" y="254636"/>
                    </a:lnTo>
                    <a:close/>
                    <a:moveTo>
                      <a:pt x="625539" y="252705"/>
                    </a:moveTo>
                    <a:lnTo>
                      <a:pt x="629186" y="254636"/>
                    </a:lnTo>
                    <a:lnTo>
                      <a:pt x="625539" y="254636"/>
                    </a:lnTo>
                    <a:close/>
                    <a:moveTo>
                      <a:pt x="631116" y="247128"/>
                    </a:moveTo>
                    <a:lnTo>
                      <a:pt x="632832" y="247128"/>
                    </a:lnTo>
                    <a:lnTo>
                      <a:pt x="634763" y="249059"/>
                    </a:lnTo>
                    <a:lnTo>
                      <a:pt x="634763" y="250775"/>
                    </a:lnTo>
                    <a:lnTo>
                      <a:pt x="632832" y="249059"/>
                    </a:lnTo>
                    <a:close/>
                    <a:moveTo>
                      <a:pt x="586282" y="247128"/>
                    </a:moveTo>
                    <a:lnTo>
                      <a:pt x="588213" y="247128"/>
                    </a:lnTo>
                    <a:lnTo>
                      <a:pt x="590143" y="249059"/>
                    </a:lnTo>
                    <a:lnTo>
                      <a:pt x="586282" y="249059"/>
                    </a:lnTo>
                    <a:close/>
                    <a:moveTo>
                      <a:pt x="593790" y="241335"/>
                    </a:moveTo>
                    <a:lnTo>
                      <a:pt x="595720" y="243266"/>
                    </a:lnTo>
                    <a:lnTo>
                      <a:pt x="595720" y="245196"/>
                    </a:lnTo>
                    <a:lnTo>
                      <a:pt x="597651" y="247127"/>
                    </a:lnTo>
                    <a:lnTo>
                      <a:pt x="601298" y="245196"/>
                    </a:lnTo>
                    <a:lnTo>
                      <a:pt x="603229" y="243266"/>
                    </a:lnTo>
                    <a:lnTo>
                      <a:pt x="618030" y="249058"/>
                    </a:lnTo>
                    <a:lnTo>
                      <a:pt x="618030" y="250774"/>
                    </a:lnTo>
                    <a:lnTo>
                      <a:pt x="619961" y="250774"/>
                    </a:lnTo>
                    <a:lnTo>
                      <a:pt x="619961" y="252705"/>
                    </a:lnTo>
                    <a:lnTo>
                      <a:pt x="621677" y="254635"/>
                    </a:lnTo>
                    <a:lnTo>
                      <a:pt x="623608" y="256566"/>
                    </a:lnTo>
                    <a:lnTo>
                      <a:pt x="621677" y="258497"/>
                    </a:lnTo>
                    <a:lnTo>
                      <a:pt x="625539" y="262143"/>
                    </a:lnTo>
                    <a:lnTo>
                      <a:pt x="627255" y="262143"/>
                    </a:lnTo>
                    <a:lnTo>
                      <a:pt x="629185" y="264074"/>
                    </a:lnTo>
                    <a:lnTo>
                      <a:pt x="629185" y="266005"/>
                    </a:lnTo>
                    <a:lnTo>
                      <a:pt x="627255" y="266005"/>
                    </a:lnTo>
                    <a:lnTo>
                      <a:pt x="623608" y="264074"/>
                    </a:lnTo>
                    <a:lnTo>
                      <a:pt x="619961" y="260213"/>
                    </a:lnTo>
                    <a:lnTo>
                      <a:pt x="618030" y="258497"/>
                    </a:lnTo>
                    <a:lnTo>
                      <a:pt x="614384" y="262143"/>
                    </a:lnTo>
                    <a:lnTo>
                      <a:pt x="608806" y="262143"/>
                    </a:lnTo>
                    <a:lnTo>
                      <a:pt x="604945" y="260213"/>
                    </a:lnTo>
                    <a:lnTo>
                      <a:pt x="603229" y="260213"/>
                    </a:lnTo>
                    <a:lnTo>
                      <a:pt x="604945" y="256566"/>
                    </a:lnTo>
                    <a:lnTo>
                      <a:pt x="601298" y="252705"/>
                    </a:lnTo>
                    <a:lnTo>
                      <a:pt x="595720" y="250774"/>
                    </a:lnTo>
                    <a:lnTo>
                      <a:pt x="593790" y="250774"/>
                    </a:lnTo>
                    <a:lnTo>
                      <a:pt x="593790" y="249058"/>
                    </a:lnTo>
                    <a:lnTo>
                      <a:pt x="593790" y="247127"/>
                    </a:lnTo>
                    <a:lnTo>
                      <a:pt x="593790" y="245196"/>
                    </a:lnTo>
                    <a:lnTo>
                      <a:pt x="591859" y="245196"/>
                    </a:lnTo>
                    <a:lnTo>
                      <a:pt x="591859" y="243266"/>
                    </a:lnTo>
                    <a:close/>
                    <a:moveTo>
                      <a:pt x="584566" y="237689"/>
                    </a:moveTo>
                    <a:lnTo>
                      <a:pt x="586282" y="237689"/>
                    </a:lnTo>
                    <a:lnTo>
                      <a:pt x="584566" y="241336"/>
                    </a:lnTo>
                    <a:close/>
                    <a:moveTo>
                      <a:pt x="571479" y="235758"/>
                    </a:moveTo>
                    <a:lnTo>
                      <a:pt x="575126" y="237689"/>
                    </a:lnTo>
                    <a:lnTo>
                      <a:pt x="578987" y="237689"/>
                    </a:lnTo>
                    <a:lnTo>
                      <a:pt x="577057" y="239619"/>
                    </a:lnTo>
                    <a:lnTo>
                      <a:pt x="571479" y="239619"/>
                    </a:lnTo>
                    <a:lnTo>
                      <a:pt x="569549" y="241336"/>
                    </a:lnTo>
                    <a:lnTo>
                      <a:pt x="569549" y="243266"/>
                    </a:lnTo>
                    <a:lnTo>
                      <a:pt x="573410" y="241336"/>
                    </a:lnTo>
                    <a:lnTo>
                      <a:pt x="575126" y="241336"/>
                    </a:lnTo>
                    <a:lnTo>
                      <a:pt x="575126" y="243266"/>
                    </a:lnTo>
                    <a:lnTo>
                      <a:pt x="571479" y="245197"/>
                    </a:lnTo>
                    <a:lnTo>
                      <a:pt x="571479" y="247128"/>
                    </a:lnTo>
                    <a:lnTo>
                      <a:pt x="573410" y="249058"/>
                    </a:lnTo>
                    <a:lnTo>
                      <a:pt x="573410" y="250774"/>
                    </a:lnTo>
                    <a:lnTo>
                      <a:pt x="573410" y="252705"/>
                    </a:lnTo>
                    <a:lnTo>
                      <a:pt x="571479" y="252705"/>
                    </a:lnTo>
                    <a:lnTo>
                      <a:pt x="571479" y="249058"/>
                    </a:lnTo>
                    <a:lnTo>
                      <a:pt x="569549" y="247128"/>
                    </a:lnTo>
                    <a:lnTo>
                      <a:pt x="569549" y="252705"/>
                    </a:lnTo>
                    <a:lnTo>
                      <a:pt x="567833" y="254636"/>
                    </a:lnTo>
                    <a:lnTo>
                      <a:pt x="567833" y="252705"/>
                    </a:lnTo>
                    <a:lnTo>
                      <a:pt x="567833" y="249058"/>
                    </a:lnTo>
                    <a:lnTo>
                      <a:pt x="565902" y="247128"/>
                    </a:lnTo>
                    <a:lnTo>
                      <a:pt x="565902" y="245197"/>
                    </a:lnTo>
                    <a:lnTo>
                      <a:pt x="567833" y="243266"/>
                    </a:lnTo>
                    <a:lnTo>
                      <a:pt x="567833" y="241336"/>
                    </a:lnTo>
                    <a:lnTo>
                      <a:pt x="567833" y="239619"/>
                    </a:lnTo>
                    <a:lnTo>
                      <a:pt x="569549" y="237689"/>
                    </a:lnTo>
                    <a:close/>
                    <a:moveTo>
                      <a:pt x="515705" y="228250"/>
                    </a:moveTo>
                    <a:lnTo>
                      <a:pt x="517421" y="228250"/>
                    </a:lnTo>
                    <a:lnTo>
                      <a:pt x="519352" y="228250"/>
                    </a:lnTo>
                    <a:lnTo>
                      <a:pt x="521283" y="228250"/>
                    </a:lnTo>
                    <a:lnTo>
                      <a:pt x="522999" y="230181"/>
                    </a:lnTo>
                    <a:lnTo>
                      <a:pt x="524929" y="231897"/>
                    </a:lnTo>
                    <a:lnTo>
                      <a:pt x="528576" y="235758"/>
                    </a:lnTo>
                    <a:lnTo>
                      <a:pt x="532438" y="237689"/>
                    </a:lnTo>
                    <a:lnTo>
                      <a:pt x="534154" y="239620"/>
                    </a:lnTo>
                    <a:lnTo>
                      <a:pt x="534154" y="243266"/>
                    </a:lnTo>
                    <a:lnTo>
                      <a:pt x="538015" y="247128"/>
                    </a:lnTo>
                    <a:lnTo>
                      <a:pt x="539731" y="249058"/>
                    </a:lnTo>
                    <a:lnTo>
                      <a:pt x="539731" y="250775"/>
                    </a:lnTo>
                    <a:lnTo>
                      <a:pt x="539731" y="254636"/>
                    </a:lnTo>
                    <a:lnTo>
                      <a:pt x="538015" y="254636"/>
                    </a:lnTo>
                    <a:lnTo>
                      <a:pt x="536085" y="256567"/>
                    </a:lnTo>
                    <a:lnTo>
                      <a:pt x="536085" y="254636"/>
                    </a:lnTo>
                    <a:lnTo>
                      <a:pt x="530507" y="249058"/>
                    </a:lnTo>
                    <a:lnTo>
                      <a:pt x="526860" y="243266"/>
                    </a:lnTo>
                    <a:lnTo>
                      <a:pt x="526860" y="241336"/>
                    </a:lnTo>
                    <a:lnTo>
                      <a:pt x="524929" y="239620"/>
                    </a:lnTo>
                    <a:lnTo>
                      <a:pt x="524929" y="237689"/>
                    </a:lnTo>
                    <a:lnTo>
                      <a:pt x="522999" y="237689"/>
                    </a:lnTo>
                    <a:lnTo>
                      <a:pt x="522999" y="235758"/>
                    </a:lnTo>
                    <a:lnTo>
                      <a:pt x="521283" y="233828"/>
                    </a:lnTo>
                    <a:lnTo>
                      <a:pt x="517421" y="231897"/>
                    </a:lnTo>
                    <a:close/>
                    <a:moveTo>
                      <a:pt x="560325" y="224388"/>
                    </a:moveTo>
                    <a:lnTo>
                      <a:pt x="562256" y="224388"/>
                    </a:lnTo>
                    <a:lnTo>
                      <a:pt x="565903" y="226319"/>
                    </a:lnTo>
                    <a:lnTo>
                      <a:pt x="567833" y="226319"/>
                    </a:lnTo>
                    <a:lnTo>
                      <a:pt x="567833" y="228250"/>
                    </a:lnTo>
                    <a:lnTo>
                      <a:pt x="563972" y="231896"/>
                    </a:lnTo>
                    <a:lnTo>
                      <a:pt x="563972" y="235758"/>
                    </a:lnTo>
                    <a:lnTo>
                      <a:pt x="565903" y="235758"/>
                    </a:lnTo>
                    <a:lnTo>
                      <a:pt x="567833" y="237689"/>
                    </a:lnTo>
                    <a:lnTo>
                      <a:pt x="563972" y="239619"/>
                    </a:lnTo>
                    <a:lnTo>
                      <a:pt x="563972" y="241336"/>
                    </a:lnTo>
                    <a:lnTo>
                      <a:pt x="562256" y="243266"/>
                    </a:lnTo>
                    <a:lnTo>
                      <a:pt x="560325" y="249058"/>
                    </a:lnTo>
                    <a:lnTo>
                      <a:pt x="558394" y="250775"/>
                    </a:lnTo>
                    <a:lnTo>
                      <a:pt x="554748" y="249058"/>
                    </a:lnTo>
                    <a:lnTo>
                      <a:pt x="551101" y="249058"/>
                    </a:lnTo>
                    <a:lnTo>
                      <a:pt x="549170" y="249058"/>
                    </a:lnTo>
                    <a:lnTo>
                      <a:pt x="549170" y="247128"/>
                    </a:lnTo>
                    <a:lnTo>
                      <a:pt x="547239" y="245197"/>
                    </a:lnTo>
                    <a:lnTo>
                      <a:pt x="547239" y="243266"/>
                    </a:lnTo>
                    <a:lnTo>
                      <a:pt x="545523" y="241336"/>
                    </a:lnTo>
                    <a:lnTo>
                      <a:pt x="545523" y="237689"/>
                    </a:lnTo>
                    <a:lnTo>
                      <a:pt x="547239" y="237689"/>
                    </a:lnTo>
                    <a:lnTo>
                      <a:pt x="551101" y="233827"/>
                    </a:lnTo>
                    <a:lnTo>
                      <a:pt x="554748" y="231896"/>
                    </a:lnTo>
                    <a:lnTo>
                      <a:pt x="556678" y="230180"/>
                    </a:lnTo>
                    <a:lnTo>
                      <a:pt x="558394" y="228250"/>
                    </a:lnTo>
                    <a:close/>
                    <a:moveTo>
                      <a:pt x="483956" y="218811"/>
                    </a:moveTo>
                    <a:lnTo>
                      <a:pt x="485887" y="218811"/>
                    </a:lnTo>
                    <a:lnTo>
                      <a:pt x="489533" y="222673"/>
                    </a:lnTo>
                    <a:lnTo>
                      <a:pt x="489533" y="224389"/>
                    </a:lnTo>
                    <a:lnTo>
                      <a:pt x="487817" y="226320"/>
                    </a:lnTo>
                    <a:lnTo>
                      <a:pt x="485887" y="226320"/>
                    </a:lnTo>
                    <a:lnTo>
                      <a:pt x="483956" y="224389"/>
                    </a:lnTo>
                    <a:close/>
                    <a:moveTo>
                      <a:pt x="578988" y="216880"/>
                    </a:moveTo>
                    <a:lnTo>
                      <a:pt x="580704" y="220741"/>
                    </a:lnTo>
                    <a:lnTo>
                      <a:pt x="580704" y="224388"/>
                    </a:lnTo>
                    <a:lnTo>
                      <a:pt x="578988" y="224388"/>
                    </a:lnTo>
                    <a:lnTo>
                      <a:pt x="578988" y="226319"/>
                    </a:lnTo>
                    <a:lnTo>
                      <a:pt x="577058" y="224388"/>
                    </a:lnTo>
                    <a:lnTo>
                      <a:pt x="577058" y="222672"/>
                    </a:lnTo>
                    <a:lnTo>
                      <a:pt x="575127" y="222672"/>
                    </a:lnTo>
                    <a:lnTo>
                      <a:pt x="571480" y="222672"/>
                    </a:lnTo>
                    <a:lnTo>
                      <a:pt x="573411" y="220741"/>
                    </a:lnTo>
                    <a:lnTo>
                      <a:pt x="577058" y="220741"/>
                    </a:lnTo>
                    <a:lnTo>
                      <a:pt x="578988" y="218811"/>
                    </a:lnTo>
                    <a:close/>
                    <a:moveTo>
                      <a:pt x="565903" y="214949"/>
                    </a:moveTo>
                    <a:lnTo>
                      <a:pt x="562256" y="220742"/>
                    </a:lnTo>
                    <a:lnTo>
                      <a:pt x="563972" y="216880"/>
                    </a:lnTo>
                    <a:close/>
                    <a:moveTo>
                      <a:pt x="571480" y="213233"/>
                    </a:moveTo>
                    <a:lnTo>
                      <a:pt x="573411" y="213233"/>
                    </a:lnTo>
                    <a:lnTo>
                      <a:pt x="575127" y="216880"/>
                    </a:lnTo>
                    <a:lnTo>
                      <a:pt x="573411" y="216880"/>
                    </a:lnTo>
                    <a:lnTo>
                      <a:pt x="573411" y="214949"/>
                    </a:lnTo>
                    <a:lnTo>
                      <a:pt x="571480" y="214949"/>
                    </a:lnTo>
                    <a:close/>
                    <a:moveTo>
                      <a:pt x="578989" y="209372"/>
                    </a:moveTo>
                    <a:lnTo>
                      <a:pt x="578989" y="211303"/>
                    </a:lnTo>
                    <a:lnTo>
                      <a:pt x="578989" y="213233"/>
                    </a:lnTo>
                    <a:lnTo>
                      <a:pt x="578989" y="214950"/>
                    </a:lnTo>
                    <a:lnTo>
                      <a:pt x="577058" y="213233"/>
                    </a:lnTo>
                    <a:lnTo>
                      <a:pt x="577058" y="211303"/>
                    </a:lnTo>
                    <a:close/>
                    <a:moveTo>
                      <a:pt x="573411" y="207441"/>
                    </a:moveTo>
                    <a:lnTo>
                      <a:pt x="575127" y="207441"/>
                    </a:lnTo>
                    <a:lnTo>
                      <a:pt x="575127" y="209372"/>
                    </a:lnTo>
                    <a:close/>
                    <a:moveTo>
                      <a:pt x="180625" y="199933"/>
                    </a:moveTo>
                    <a:lnTo>
                      <a:pt x="182341" y="199933"/>
                    </a:lnTo>
                    <a:lnTo>
                      <a:pt x="182341" y="201864"/>
                    </a:lnTo>
                    <a:lnTo>
                      <a:pt x="180625" y="201864"/>
                    </a:lnTo>
                    <a:close/>
                    <a:moveTo>
                      <a:pt x="156385" y="199933"/>
                    </a:moveTo>
                    <a:lnTo>
                      <a:pt x="160031" y="199933"/>
                    </a:lnTo>
                    <a:lnTo>
                      <a:pt x="160031" y="201864"/>
                    </a:lnTo>
                    <a:lnTo>
                      <a:pt x="158315" y="201864"/>
                    </a:lnTo>
                    <a:close/>
                    <a:moveTo>
                      <a:pt x="567833" y="196072"/>
                    </a:moveTo>
                    <a:lnTo>
                      <a:pt x="569549" y="196072"/>
                    </a:lnTo>
                    <a:lnTo>
                      <a:pt x="571479" y="199934"/>
                    </a:lnTo>
                    <a:lnTo>
                      <a:pt x="569549" y="203795"/>
                    </a:lnTo>
                    <a:lnTo>
                      <a:pt x="569549" y="207442"/>
                    </a:lnTo>
                    <a:lnTo>
                      <a:pt x="571479" y="207442"/>
                    </a:lnTo>
                    <a:lnTo>
                      <a:pt x="569549" y="209373"/>
                    </a:lnTo>
                    <a:lnTo>
                      <a:pt x="567833" y="205511"/>
                    </a:lnTo>
                    <a:lnTo>
                      <a:pt x="565902" y="201864"/>
                    </a:lnTo>
                    <a:lnTo>
                      <a:pt x="567833" y="201864"/>
                    </a:lnTo>
                    <a:close/>
                    <a:moveTo>
                      <a:pt x="167540" y="196072"/>
                    </a:moveTo>
                    <a:lnTo>
                      <a:pt x="169470" y="198003"/>
                    </a:lnTo>
                    <a:lnTo>
                      <a:pt x="169470" y="198003"/>
                    </a:lnTo>
                    <a:lnTo>
                      <a:pt x="171186" y="196072"/>
                    </a:lnTo>
                    <a:lnTo>
                      <a:pt x="175047" y="196072"/>
                    </a:lnTo>
                    <a:lnTo>
                      <a:pt x="176763" y="199933"/>
                    </a:lnTo>
                    <a:lnTo>
                      <a:pt x="175047" y="201864"/>
                    </a:lnTo>
                    <a:lnTo>
                      <a:pt x="171186" y="201864"/>
                    </a:lnTo>
                    <a:lnTo>
                      <a:pt x="171186" y="203795"/>
                    </a:lnTo>
                    <a:lnTo>
                      <a:pt x="169470" y="201864"/>
                    </a:lnTo>
                    <a:lnTo>
                      <a:pt x="169470" y="201865"/>
                    </a:lnTo>
                    <a:lnTo>
                      <a:pt x="165609" y="201865"/>
                    </a:lnTo>
                    <a:lnTo>
                      <a:pt x="163893" y="199934"/>
                    </a:lnTo>
                    <a:lnTo>
                      <a:pt x="165609" y="199934"/>
                    </a:lnTo>
                    <a:lnTo>
                      <a:pt x="167540" y="199934"/>
                    </a:lnTo>
                    <a:close/>
                    <a:moveTo>
                      <a:pt x="545523" y="194356"/>
                    </a:moveTo>
                    <a:lnTo>
                      <a:pt x="547239" y="196073"/>
                    </a:lnTo>
                    <a:lnTo>
                      <a:pt x="545523" y="196073"/>
                    </a:lnTo>
                    <a:lnTo>
                      <a:pt x="543592" y="196073"/>
                    </a:lnTo>
                    <a:close/>
                    <a:moveTo>
                      <a:pt x="145230" y="190494"/>
                    </a:moveTo>
                    <a:lnTo>
                      <a:pt x="148877" y="190494"/>
                    </a:lnTo>
                    <a:lnTo>
                      <a:pt x="152738" y="190494"/>
                    </a:lnTo>
                    <a:lnTo>
                      <a:pt x="152738" y="192425"/>
                    </a:lnTo>
                    <a:lnTo>
                      <a:pt x="158316" y="194355"/>
                    </a:lnTo>
                    <a:lnTo>
                      <a:pt x="161963" y="194355"/>
                    </a:lnTo>
                    <a:lnTo>
                      <a:pt x="165609" y="196072"/>
                    </a:lnTo>
                    <a:lnTo>
                      <a:pt x="163893" y="196072"/>
                    </a:lnTo>
                    <a:lnTo>
                      <a:pt x="160032" y="196072"/>
                    </a:lnTo>
                    <a:lnTo>
                      <a:pt x="156385" y="194355"/>
                    </a:lnTo>
                    <a:lnTo>
                      <a:pt x="154454" y="194355"/>
                    </a:lnTo>
                    <a:lnTo>
                      <a:pt x="152738" y="194355"/>
                    </a:lnTo>
                    <a:lnTo>
                      <a:pt x="150808" y="194355"/>
                    </a:lnTo>
                    <a:lnTo>
                      <a:pt x="148877" y="192425"/>
                    </a:lnTo>
                    <a:lnTo>
                      <a:pt x="147161" y="192425"/>
                    </a:lnTo>
                    <a:lnTo>
                      <a:pt x="145230" y="192425"/>
                    </a:lnTo>
                    <a:close/>
                    <a:moveTo>
                      <a:pt x="565902" y="181055"/>
                    </a:moveTo>
                    <a:lnTo>
                      <a:pt x="567833" y="181055"/>
                    </a:lnTo>
                    <a:lnTo>
                      <a:pt x="567833" y="186633"/>
                    </a:lnTo>
                    <a:lnTo>
                      <a:pt x="567833" y="188564"/>
                    </a:lnTo>
                    <a:lnTo>
                      <a:pt x="565902" y="186633"/>
                    </a:lnTo>
                    <a:close/>
                    <a:moveTo>
                      <a:pt x="582635" y="158531"/>
                    </a:moveTo>
                    <a:lnTo>
                      <a:pt x="584565" y="160247"/>
                    </a:lnTo>
                    <a:lnTo>
                      <a:pt x="582635" y="162178"/>
                    </a:lnTo>
                    <a:lnTo>
                      <a:pt x="582635" y="164109"/>
                    </a:lnTo>
                    <a:lnTo>
                      <a:pt x="580704" y="160247"/>
                    </a:lnTo>
                    <a:close/>
                    <a:moveTo>
                      <a:pt x="344304" y="149092"/>
                    </a:moveTo>
                    <a:lnTo>
                      <a:pt x="349881" y="149092"/>
                    </a:lnTo>
                    <a:lnTo>
                      <a:pt x="349881" y="152739"/>
                    </a:lnTo>
                    <a:lnTo>
                      <a:pt x="348165" y="152739"/>
                    </a:lnTo>
                    <a:close/>
                    <a:moveTo>
                      <a:pt x="597651" y="137722"/>
                    </a:moveTo>
                    <a:lnTo>
                      <a:pt x="599367" y="141369"/>
                    </a:lnTo>
                    <a:lnTo>
                      <a:pt x="599367" y="143300"/>
                    </a:lnTo>
                    <a:lnTo>
                      <a:pt x="599367" y="145230"/>
                    </a:lnTo>
                    <a:lnTo>
                      <a:pt x="599367" y="152738"/>
                    </a:lnTo>
                    <a:lnTo>
                      <a:pt x="597651" y="154669"/>
                    </a:lnTo>
                    <a:lnTo>
                      <a:pt x="595721" y="156600"/>
                    </a:lnTo>
                    <a:lnTo>
                      <a:pt x="593790" y="156600"/>
                    </a:lnTo>
                    <a:lnTo>
                      <a:pt x="591859" y="158530"/>
                    </a:lnTo>
                    <a:lnTo>
                      <a:pt x="590143" y="156600"/>
                    </a:lnTo>
                    <a:lnTo>
                      <a:pt x="590143" y="158530"/>
                    </a:lnTo>
                    <a:lnTo>
                      <a:pt x="586282" y="160247"/>
                    </a:lnTo>
                    <a:lnTo>
                      <a:pt x="584566" y="160247"/>
                    </a:lnTo>
                    <a:lnTo>
                      <a:pt x="586282" y="158530"/>
                    </a:lnTo>
                    <a:lnTo>
                      <a:pt x="582635" y="158530"/>
                    </a:lnTo>
                    <a:lnTo>
                      <a:pt x="582635" y="156600"/>
                    </a:lnTo>
                    <a:lnTo>
                      <a:pt x="582635" y="154669"/>
                    </a:lnTo>
                    <a:lnTo>
                      <a:pt x="586282" y="152738"/>
                    </a:lnTo>
                    <a:lnTo>
                      <a:pt x="590143" y="152738"/>
                    </a:lnTo>
                    <a:lnTo>
                      <a:pt x="593790" y="149092"/>
                    </a:lnTo>
                    <a:lnTo>
                      <a:pt x="593790" y="147161"/>
                    </a:lnTo>
                    <a:lnTo>
                      <a:pt x="595721" y="143300"/>
                    </a:lnTo>
                    <a:lnTo>
                      <a:pt x="595721" y="141369"/>
                    </a:lnTo>
                    <a:lnTo>
                      <a:pt x="595721" y="139653"/>
                    </a:lnTo>
                    <a:close/>
                    <a:moveTo>
                      <a:pt x="595721" y="126353"/>
                    </a:moveTo>
                    <a:lnTo>
                      <a:pt x="597651" y="126353"/>
                    </a:lnTo>
                    <a:lnTo>
                      <a:pt x="599367" y="128284"/>
                    </a:lnTo>
                    <a:lnTo>
                      <a:pt x="603228" y="130214"/>
                    </a:lnTo>
                    <a:lnTo>
                      <a:pt x="603228" y="131931"/>
                    </a:lnTo>
                    <a:lnTo>
                      <a:pt x="601298" y="133861"/>
                    </a:lnTo>
                    <a:lnTo>
                      <a:pt x="599367" y="135792"/>
                    </a:lnTo>
                    <a:lnTo>
                      <a:pt x="599367" y="133861"/>
                    </a:lnTo>
                    <a:lnTo>
                      <a:pt x="595721" y="133861"/>
                    </a:lnTo>
                    <a:lnTo>
                      <a:pt x="595721" y="135792"/>
                    </a:lnTo>
                    <a:lnTo>
                      <a:pt x="593790" y="137723"/>
                    </a:lnTo>
                    <a:lnTo>
                      <a:pt x="593790" y="135792"/>
                    </a:lnTo>
                    <a:lnTo>
                      <a:pt x="593790" y="133861"/>
                    </a:lnTo>
                    <a:lnTo>
                      <a:pt x="593790" y="131931"/>
                    </a:lnTo>
                    <a:lnTo>
                      <a:pt x="595721" y="131931"/>
                    </a:lnTo>
                    <a:lnTo>
                      <a:pt x="595721" y="130214"/>
                    </a:lnTo>
                    <a:lnTo>
                      <a:pt x="595721" y="128284"/>
                    </a:lnTo>
                    <a:close/>
                    <a:moveTo>
                      <a:pt x="593790" y="116914"/>
                    </a:moveTo>
                    <a:lnTo>
                      <a:pt x="595721" y="118845"/>
                    </a:lnTo>
                    <a:lnTo>
                      <a:pt x="595721" y="120776"/>
                    </a:lnTo>
                    <a:lnTo>
                      <a:pt x="597651" y="122706"/>
                    </a:lnTo>
                    <a:lnTo>
                      <a:pt x="595721" y="124423"/>
                    </a:lnTo>
                    <a:lnTo>
                      <a:pt x="593790" y="120776"/>
                    </a:lnTo>
                    <a:lnTo>
                      <a:pt x="593790" y="118845"/>
                    </a:lnTo>
                    <a:close/>
                    <a:moveTo>
                      <a:pt x="593790" y="107475"/>
                    </a:moveTo>
                    <a:lnTo>
                      <a:pt x="597651" y="114984"/>
                    </a:lnTo>
                    <a:lnTo>
                      <a:pt x="597651" y="116914"/>
                    </a:lnTo>
                    <a:lnTo>
                      <a:pt x="595721" y="114984"/>
                    </a:lnTo>
                    <a:lnTo>
                      <a:pt x="593790" y="116914"/>
                    </a:lnTo>
                    <a:lnTo>
                      <a:pt x="593790" y="116913"/>
                    </a:lnTo>
                    <a:lnTo>
                      <a:pt x="593790" y="109406"/>
                    </a:lnTo>
                    <a:close/>
                    <a:moveTo>
                      <a:pt x="61353" y="105544"/>
                    </a:moveTo>
                    <a:lnTo>
                      <a:pt x="63283" y="105544"/>
                    </a:lnTo>
                    <a:lnTo>
                      <a:pt x="65214" y="105544"/>
                    </a:lnTo>
                    <a:lnTo>
                      <a:pt x="63283" y="109406"/>
                    </a:lnTo>
                    <a:close/>
                    <a:moveTo>
                      <a:pt x="7508" y="101897"/>
                    </a:moveTo>
                    <a:lnTo>
                      <a:pt x="9225" y="101897"/>
                    </a:lnTo>
                    <a:lnTo>
                      <a:pt x="11155" y="101897"/>
                    </a:lnTo>
                    <a:lnTo>
                      <a:pt x="11155" y="101897"/>
                    </a:lnTo>
                    <a:lnTo>
                      <a:pt x="7508" y="103828"/>
                    </a:lnTo>
                    <a:lnTo>
                      <a:pt x="5578" y="103828"/>
                    </a:lnTo>
                    <a:close/>
                    <a:moveTo>
                      <a:pt x="303331" y="99967"/>
                    </a:moveTo>
                    <a:lnTo>
                      <a:pt x="307192" y="99967"/>
                    </a:lnTo>
                    <a:lnTo>
                      <a:pt x="308908" y="103828"/>
                    </a:lnTo>
                    <a:lnTo>
                      <a:pt x="307192" y="103828"/>
                    </a:lnTo>
                    <a:lnTo>
                      <a:pt x="307192" y="109406"/>
                    </a:lnTo>
                    <a:lnTo>
                      <a:pt x="303331" y="111337"/>
                    </a:lnTo>
                    <a:lnTo>
                      <a:pt x="299684" y="111337"/>
                    </a:lnTo>
                    <a:lnTo>
                      <a:pt x="299684" y="109406"/>
                    </a:lnTo>
                    <a:lnTo>
                      <a:pt x="299684" y="107475"/>
                    </a:lnTo>
                    <a:lnTo>
                      <a:pt x="299684" y="105545"/>
                    </a:lnTo>
                    <a:lnTo>
                      <a:pt x="301615" y="103828"/>
                    </a:lnTo>
                    <a:lnTo>
                      <a:pt x="303331" y="101898"/>
                    </a:lnTo>
                    <a:close/>
                    <a:moveTo>
                      <a:pt x="24241" y="96105"/>
                    </a:moveTo>
                    <a:lnTo>
                      <a:pt x="27887" y="96105"/>
                    </a:lnTo>
                    <a:lnTo>
                      <a:pt x="25957" y="98035"/>
                    </a:lnTo>
                    <a:lnTo>
                      <a:pt x="24241" y="98035"/>
                    </a:lnTo>
                    <a:close/>
                    <a:moveTo>
                      <a:pt x="308908" y="90528"/>
                    </a:moveTo>
                    <a:lnTo>
                      <a:pt x="310839" y="90528"/>
                    </a:lnTo>
                    <a:lnTo>
                      <a:pt x="310839" y="92459"/>
                    </a:lnTo>
                    <a:lnTo>
                      <a:pt x="314701" y="92459"/>
                    </a:lnTo>
                    <a:lnTo>
                      <a:pt x="314701" y="94389"/>
                    </a:lnTo>
                    <a:lnTo>
                      <a:pt x="314701" y="98036"/>
                    </a:lnTo>
                    <a:lnTo>
                      <a:pt x="316417" y="98036"/>
                    </a:lnTo>
                    <a:lnTo>
                      <a:pt x="316417" y="101898"/>
                    </a:lnTo>
                    <a:lnTo>
                      <a:pt x="320278" y="103828"/>
                    </a:lnTo>
                    <a:lnTo>
                      <a:pt x="320278" y="105545"/>
                    </a:lnTo>
                    <a:lnTo>
                      <a:pt x="320278" y="107475"/>
                    </a:lnTo>
                    <a:lnTo>
                      <a:pt x="321994" y="107475"/>
                    </a:lnTo>
                    <a:lnTo>
                      <a:pt x="320278" y="113267"/>
                    </a:lnTo>
                    <a:lnTo>
                      <a:pt x="318347" y="114984"/>
                    </a:lnTo>
                    <a:lnTo>
                      <a:pt x="310839" y="114984"/>
                    </a:lnTo>
                    <a:lnTo>
                      <a:pt x="310839" y="113267"/>
                    </a:lnTo>
                    <a:lnTo>
                      <a:pt x="308908" y="111337"/>
                    </a:lnTo>
                    <a:lnTo>
                      <a:pt x="310839" y="109406"/>
                    </a:lnTo>
                    <a:lnTo>
                      <a:pt x="310839" y="107475"/>
                    </a:lnTo>
                    <a:lnTo>
                      <a:pt x="312770" y="105545"/>
                    </a:lnTo>
                    <a:lnTo>
                      <a:pt x="312770" y="103828"/>
                    </a:lnTo>
                    <a:lnTo>
                      <a:pt x="312770" y="101898"/>
                    </a:lnTo>
                    <a:lnTo>
                      <a:pt x="310839" y="101898"/>
                    </a:lnTo>
                    <a:lnTo>
                      <a:pt x="310839" y="99967"/>
                    </a:lnTo>
                    <a:lnTo>
                      <a:pt x="308908" y="98036"/>
                    </a:lnTo>
                    <a:lnTo>
                      <a:pt x="307192" y="96105"/>
                    </a:lnTo>
                    <a:lnTo>
                      <a:pt x="307192" y="94389"/>
                    </a:lnTo>
                    <a:close/>
                    <a:moveTo>
                      <a:pt x="1931" y="86666"/>
                    </a:moveTo>
                    <a:lnTo>
                      <a:pt x="5577" y="86666"/>
                    </a:lnTo>
                    <a:lnTo>
                      <a:pt x="3647" y="88596"/>
                    </a:lnTo>
                    <a:close/>
                    <a:moveTo>
                      <a:pt x="0" y="75511"/>
                    </a:moveTo>
                    <a:lnTo>
                      <a:pt x="1930" y="77227"/>
                    </a:lnTo>
                    <a:lnTo>
                      <a:pt x="0" y="77227"/>
                    </a:lnTo>
                    <a:close/>
                    <a:moveTo>
                      <a:pt x="158316" y="68003"/>
                    </a:moveTo>
                    <a:lnTo>
                      <a:pt x="160032" y="69719"/>
                    </a:lnTo>
                    <a:lnTo>
                      <a:pt x="161963" y="69719"/>
                    </a:lnTo>
                    <a:lnTo>
                      <a:pt x="163893" y="71650"/>
                    </a:lnTo>
                    <a:lnTo>
                      <a:pt x="165610" y="71650"/>
                    </a:lnTo>
                    <a:lnTo>
                      <a:pt x="167540" y="73581"/>
                    </a:lnTo>
                    <a:lnTo>
                      <a:pt x="163893" y="73581"/>
                    </a:lnTo>
                    <a:lnTo>
                      <a:pt x="161963" y="73581"/>
                    </a:lnTo>
                    <a:lnTo>
                      <a:pt x="160032" y="73581"/>
                    </a:lnTo>
                    <a:lnTo>
                      <a:pt x="158316" y="75511"/>
                    </a:lnTo>
                    <a:lnTo>
                      <a:pt x="156385" y="73581"/>
                    </a:lnTo>
                    <a:lnTo>
                      <a:pt x="156385" y="71650"/>
                    </a:lnTo>
                    <a:lnTo>
                      <a:pt x="158316" y="69719"/>
                    </a:lnTo>
                    <a:close/>
                    <a:moveTo>
                      <a:pt x="279305" y="64142"/>
                    </a:moveTo>
                    <a:lnTo>
                      <a:pt x="279305" y="66072"/>
                    </a:lnTo>
                    <a:lnTo>
                      <a:pt x="281021" y="66072"/>
                    </a:lnTo>
                    <a:lnTo>
                      <a:pt x="284882" y="66072"/>
                    </a:lnTo>
                    <a:lnTo>
                      <a:pt x="286598" y="66072"/>
                    </a:lnTo>
                    <a:lnTo>
                      <a:pt x="288529" y="66072"/>
                    </a:lnTo>
                    <a:lnTo>
                      <a:pt x="290460" y="64142"/>
                    </a:lnTo>
                    <a:lnTo>
                      <a:pt x="292176" y="64142"/>
                    </a:lnTo>
                    <a:lnTo>
                      <a:pt x="294106" y="66072"/>
                    </a:lnTo>
                    <a:lnTo>
                      <a:pt x="294106" y="69719"/>
                    </a:lnTo>
                    <a:lnTo>
                      <a:pt x="292176" y="69719"/>
                    </a:lnTo>
                    <a:lnTo>
                      <a:pt x="290460" y="71650"/>
                    </a:lnTo>
                    <a:lnTo>
                      <a:pt x="288529" y="71650"/>
                    </a:lnTo>
                    <a:lnTo>
                      <a:pt x="286598" y="73580"/>
                    </a:lnTo>
                    <a:lnTo>
                      <a:pt x="284882" y="73580"/>
                    </a:lnTo>
                    <a:lnTo>
                      <a:pt x="281021" y="73580"/>
                    </a:lnTo>
                    <a:lnTo>
                      <a:pt x="277374" y="73580"/>
                    </a:lnTo>
                    <a:lnTo>
                      <a:pt x="277374" y="69719"/>
                    </a:lnTo>
                    <a:lnTo>
                      <a:pt x="279305" y="68003"/>
                    </a:lnTo>
                    <a:lnTo>
                      <a:pt x="277374" y="66072"/>
                    </a:lnTo>
                    <a:close/>
                    <a:moveTo>
                      <a:pt x="175048" y="60280"/>
                    </a:moveTo>
                    <a:lnTo>
                      <a:pt x="176764" y="60280"/>
                    </a:lnTo>
                    <a:lnTo>
                      <a:pt x="178695" y="60280"/>
                    </a:lnTo>
                    <a:lnTo>
                      <a:pt x="178695" y="62211"/>
                    </a:lnTo>
                    <a:lnTo>
                      <a:pt x="178695" y="64141"/>
                    </a:lnTo>
                    <a:lnTo>
                      <a:pt x="176764" y="64141"/>
                    </a:lnTo>
                    <a:lnTo>
                      <a:pt x="175048" y="62211"/>
                    </a:lnTo>
                    <a:close/>
                    <a:moveTo>
                      <a:pt x="407587" y="52772"/>
                    </a:moveTo>
                    <a:lnTo>
                      <a:pt x="409517" y="52772"/>
                    </a:lnTo>
                    <a:lnTo>
                      <a:pt x="409517" y="54703"/>
                    </a:lnTo>
                    <a:lnTo>
                      <a:pt x="409517" y="56633"/>
                    </a:lnTo>
                    <a:lnTo>
                      <a:pt x="407587" y="54703"/>
                    </a:lnTo>
                    <a:close/>
                    <a:moveTo>
                      <a:pt x="219667" y="50841"/>
                    </a:moveTo>
                    <a:lnTo>
                      <a:pt x="221598" y="52772"/>
                    </a:lnTo>
                    <a:lnTo>
                      <a:pt x="221598" y="56633"/>
                    </a:lnTo>
                    <a:lnTo>
                      <a:pt x="217737" y="54703"/>
                    </a:lnTo>
                    <a:lnTo>
                      <a:pt x="217737" y="52772"/>
                    </a:lnTo>
                    <a:close/>
                    <a:moveTo>
                      <a:pt x="638410" y="41402"/>
                    </a:moveTo>
                    <a:lnTo>
                      <a:pt x="640341" y="43333"/>
                    </a:lnTo>
                    <a:lnTo>
                      <a:pt x="643987" y="43333"/>
                    </a:lnTo>
                    <a:lnTo>
                      <a:pt x="642271" y="45263"/>
                    </a:lnTo>
                    <a:lnTo>
                      <a:pt x="638410" y="45263"/>
                    </a:lnTo>
                    <a:lnTo>
                      <a:pt x="636694" y="45263"/>
                    </a:lnTo>
                    <a:lnTo>
                      <a:pt x="638410" y="43333"/>
                    </a:lnTo>
                    <a:close/>
                    <a:moveTo>
                      <a:pt x="128497" y="39686"/>
                    </a:moveTo>
                    <a:lnTo>
                      <a:pt x="130213" y="39686"/>
                    </a:lnTo>
                    <a:lnTo>
                      <a:pt x="130213" y="41402"/>
                    </a:lnTo>
                    <a:lnTo>
                      <a:pt x="128497" y="43333"/>
                    </a:lnTo>
                    <a:lnTo>
                      <a:pt x="128497" y="47195"/>
                    </a:lnTo>
                    <a:lnTo>
                      <a:pt x="128497" y="49125"/>
                    </a:lnTo>
                    <a:lnTo>
                      <a:pt x="128497" y="50841"/>
                    </a:lnTo>
                    <a:lnTo>
                      <a:pt x="132144" y="52772"/>
                    </a:lnTo>
                    <a:lnTo>
                      <a:pt x="134074" y="52772"/>
                    </a:lnTo>
                    <a:lnTo>
                      <a:pt x="134074" y="54703"/>
                    </a:lnTo>
                    <a:lnTo>
                      <a:pt x="130213" y="54703"/>
                    </a:lnTo>
                    <a:lnTo>
                      <a:pt x="130213" y="56633"/>
                    </a:lnTo>
                    <a:lnTo>
                      <a:pt x="132144" y="56633"/>
                    </a:lnTo>
                    <a:lnTo>
                      <a:pt x="130213" y="58564"/>
                    </a:lnTo>
                    <a:lnTo>
                      <a:pt x="128497" y="58564"/>
                    </a:lnTo>
                    <a:lnTo>
                      <a:pt x="124636" y="56633"/>
                    </a:lnTo>
                    <a:lnTo>
                      <a:pt x="120989" y="56633"/>
                    </a:lnTo>
                    <a:lnTo>
                      <a:pt x="119058" y="58564"/>
                    </a:lnTo>
                    <a:lnTo>
                      <a:pt x="111765" y="60280"/>
                    </a:lnTo>
                    <a:lnTo>
                      <a:pt x="111765" y="58564"/>
                    </a:lnTo>
                    <a:lnTo>
                      <a:pt x="109834" y="56633"/>
                    </a:lnTo>
                    <a:lnTo>
                      <a:pt x="106187" y="56633"/>
                    </a:lnTo>
                    <a:lnTo>
                      <a:pt x="104256" y="54703"/>
                    </a:lnTo>
                    <a:lnTo>
                      <a:pt x="104256" y="52772"/>
                    </a:lnTo>
                    <a:lnTo>
                      <a:pt x="109834" y="52772"/>
                    </a:lnTo>
                    <a:lnTo>
                      <a:pt x="109834" y="50841"/>
                    </a:lnTo>
                    <a:lnTo>
                      <a:pt x="104256" y="50841"/>
                    </a:lnTo>
                    <a:lnTo>
                      <a:pt x="104256" y="49125"/>
                    </a:lnTo>
                    <a:lnTo>
                      <a:pt x="102326" y="47195"/>
                    </a:lnTo>
                    <a:lnTo>
                      <a:pt x="104256" y="45264"/>
                    </a:lnTo>
                    <a:lnTo>
                      <a:pt x="109834" y="41402"/>
                    </a:lnTo>
                    <a:lnTo>
                      <a:pt x="111765" y="41402"/>
                    </a:lnTo>
                    <a:lnTo>
                      <a:pt x="115411" y="43333"/>
                    </a:lnTo>
                    <a:lnTo>
                      <a:pt x="117342" y="43333"/>
                    </a:lnTo>
                    <a:lnTo>
                      <a:pt x="117342" y="45264"/>
                    </a:lnTo>
                    <a:lnTo>
                      <a:pt x="119058" y="43333"/>
                    </a:lnTo>
                    <a:lnTo>
                      <a:pt x="120989" y="43333"/>
                    </a:lnTo>
                    <a:lnTo>
                      <a:pt x="120989" y="47195"/>
                    </a:lnTo>
                    <a:lnTo>
                      <a:pt x="122920" y="47195"/>
                    </a:lnTo>
                    <a:lnTo>
                      <a:pt x="122920" y="43333"/>
                    </a:lnTo>
                    <a:lnTo>
                      <a:pt x="124636" y="41402"/>
                    </a:lnTo>
                    <a:close/>
                    <a:moveTo>
                      <a:pt x="173117" y="39686"/>
                    </a:moveTo>
                    <a:lnTo>
                      <a:pt x="176764" y="39686"/>
                    </a:lnTo>
                    <a:lnTo>
                      <a:pt x="178695" y="39686"/>
                    </a:lnTo>
                    <a:lnTo>
                      <a:pt x="180625" y="41402"/>
                    </a:lnTo>
                    <a:lnTo>
                      <a:pt x="175048" y="43332"/>
                    </a:lnTo>
                    <a:close/>
                    <a:moveTo>
                      <a:pt x="147160" y="39686"/>
                    </a:moveTo>
                    <a:lnTo>
                      <a:pt x="156385" y="39686"/>
                    </a:lnTo>
                    <a:lnTo>
                      <a:pt x="152738" y="43333"/>
                    </a:lnTo>
                    <a:lnTo>
                      <a:pt x="148876" y="43333"/>
                    </a:lnTo>
                    <a:lnTo>
                      <a:pt x="148876" y="45263"/>
                    </a:lnTo>
                    <a:lnTo>
                      <a:pt x="148876" y="47194"/>
                    </a:lnTo>
                    <a:lnTo>
                      <a:pt x="148876" y="54702"/>
                    </a:lnTo>
                    <a:lnTo>
                      <a:pt x="152738" y="60280"/>
                    </a:lnTo>
                    <a:lnTo>
                      <a:pt x="154454" y="56633"/>
                    </a:lnTo>
                    <a:lnTo>
                      <a:pt x="156385" y="64141"/>
                    </a:lnTo>
                    <a:lnTo>
                      <a:pt x="161962" y="54702"/>
                    </a:lnTo>
                    <a:lnTo>
                      <a:pt x="169470" y="58564"/>
                    </a:lnTo>
                    <a:lnTo>
                      <a:pt x="165609" y="64141"/>
                    </a:lnTo>
                    <a:lnTo>
                      <a:pt x="158315" y="66072"/>
                    </a:lnTo>
                    <a:lnTo>
                      <a:pt x="152738" y="71649"/>
                    </a:lnTo>
                    <a:lnTo>
                      <a:pt x="147160" y="73580"/>
                    </a:lnTo>
                    <a:lnTo>
                      <a:pt x="139652" y="83019"/>
                    </a:lnTo>
                    <a:lnTo>
                      <a:pt x="137721" y="94389"/>
                    </a:lnTo>
                    <a:lnTo>
                      <a:pt x="156385" y="101897"/>
                    </a:lnTo>
                    <a:lnTo>
                      <a:pt x="158315" y="101897"/>
                    </a:lnTo>
                    <a:lnTo>
                      <a:pt x="158315" y="109405"/>
                    </a:lnTo>
                    <a:lnTo>
                      <a:pt x="163893" y="113267"/>
                    </a:lnTo>
                    <a:lnTo>
                      <a:pt x="163893" y="103828"/>
                    </a:lnTo>
                    <a:lnTo>
                      <a:pt x="171186" y="94389"/>
                    </a:lnTo>
                    <a:lnTo>
                      <a:pt x="167540" y="90527"/>
                    </a:lnTo>
                    <a:lnTo>
                      <a:pt x="171186" y="77227"/>
                    </a:lnTo>
                    <a:lnTo>
                      <a:pt x="178695" y="77227"/>
                    </a:lnTo>
                    <a:lnTo>
                      <a:pt x="186203" y="83019"/>
                    </a:lnTo>
                    <a:lnTo>
                      <a:pt x="184272" y="90527"/>
                    </a:lnTo>
                    <a:lnTo>
                      <a:pt x="187919" y="92458"/>
                    </a:lnTo>
                    <a:lnTo>
                      <a:pt x="193497" y="90527"/>
                    </a:lnTo>
                    <a:lnTo>
                      <a:pt x="193497" y="84950"/>
                    </a:lnTo>
                    <a:lnTo>
                      <a:pt x="199289" y="94389"/>
                    </a:lnTo>
                    <a:lnTo>
                      <a:pt x="199289" y="98035"/>
                    </a:lnTo>
                    <a:lnTo>
                      <a:pt x="208513" y="103828"/>
                    </a:lnTo>
                    <a:lnTo>
                      <a:pt x="208513" y="109405"/>
                    </a:lnTo>
                    <a:lnTo>
                      <a:pt x="206582" y="116914"/>
                    </a:lnTo>
                    <a:lnTo>
                      <a:pt x="212160" y="118844"/>
                    </a:lnTo>
                    <a:lnTo>
                      <a:pt x="212160" y="126352"/>
                    </a:lnTo>
                    <a:lnTo>
                      <a:pt x="208513" y="126352"/>
                    </a:lnTo>
                    <a:lnTo>
                      <a:pt x="201005" y="124422"/>
                    </a:lnTo>
                    <a:lnTo>
                      <a:pt x="204866" y="114983"/>
                    </a:lnTo>
                    <a:lnTo>
                      <a:pt x="199289" y="116914"/>
                    </a:lnTo>
                    <a:lnTo>
                      <a:pt x="191780" y="114983"/>
                    </a:lnTo>
                    <a:lnTo>
                      <a:pt x="184272" y="116914"/>
                    </a:lnTo>
                    <a:lnTo>
                      <a:pt x="182342" y="122706"/>
                    </a:lnTo>
                    <a:lnTo>
                      <a:pt x="193497" y="120775"/>
                    </a:lnTo>
                    <a:lnTo>
                      <a:pt x="189850" y="128283"/>
                    </a:lnTo>
                    <a:lnTo>
                      <a:pt x="199289" y="126352"/>
                    </a:lnTo>
                    <a:lnTo>
                      <a:pt x="199289" y="130214"/>
                    </a:lnTo>
                    <a:lnTo>
                      <a:pt x="187919" y="135791"/>
                    </a:lnTo>
                    <a:lnTo>
                      <a:pt x="191780" y="131930"/>
                    </a:lnTo>
                    <a:lnTo>
                      <a:pt x="187919" y="131930"/>
                    </a:lnTo>
                    <a:lnTo>
                      <a:pt x="176764" y="137722"/>
                    </a:lnTo>
                    <a:lnTo>
                      <a:pt x="175048" y="141369"/>
                    </a:lnTo>
                    <a:lnTo>
                      <a:pt x="178695" y="141369"/>
                    </a:lnTo>
                    <a:lnTo>
                      <a:pt x="178695" y="143300"/>
                    </a:lnTo>
                    <a:lnTo>
                      <a:pt x="175048" y="143300"/>
                    </a:lnTo>
                    <a:lnTo>
                      <a:pt x="169470" y="145230"/>
                    </a:lnTo>
                    <a:lnTo>
                      <a:pt x="163893" y="154669"/>
                    </a:lnTo>
                    <a:lnTo>
                      <a:pt x="165609" y="158531"/>
                    </a:lnTo>
                    <a:lnTo>
                      <a:pt x="160031" y="164108"/>
                    </a:lnTo>
                    <a:lnTo>
                      <a:pt x="152738" y="171616"/>
                    </a:lnTo>
                    <a:lnTo>
                      <a:pt x="154454" y="182986"/>
                    </a:lnTo>
                    <a:lnTo>
                      <a:pt x="152738" y="186633"/>
                    </a:lnTo>
                    <a:lnTo>
                      <a:pt x="148876" y="179125"/>
                    </a:lnTo>
                    <a:lnTo>
                      <a:pt x="147160" y="173547"/>
                    </a:lnTo>
                    <a:lnTo>
                      <a:pt x="134075" y="171616"/>
                    </a:lnTo>
                    <a:lnTo>
                      <a:pt x="135791" y="175478"/>
                    </a:lnTo>
                    <a:lnTo>
                      <a:pt x="124636" y="175478"/>
                    </a:lnTo>
                    <a:lnTo>
                      <a:pt x="119058" y="179125"/>
                    </a:lnTo>
                    <a:lnTo>
                      <a:pt x="117342" y="190494"/>
                    </a:lnTo>
                    <a:lnTo>
                      <a:pt x="119058" y="198002"/>
                    </a:lnTo>
                    <a:lnTo>
                      <a:pt x="130213" y="199933"/>
                    </a:lnTo>
                    <a:lnTo>
                      <a:pt x="132144" y="196072"/>
                    </a:lnTo>
                    <a:lnTo>
                      <a:pt x="141583" y="196072"/>
                    </a:lnTo>
                    <a:lnTo>
                      <a:pt x="135791" y="207441"/>
                    </a:lnTo>
                    <a:lnTo>
                      <a:pt x="145230" y="207441"/>
                    </a:lnTo>
                    <a:lnTo>
                      <a:pt x="145230" y="216880"/>
                    </a:lnTo>
                    <a:lnTo>
                      <a:pt x="150807" y="222672"/>
                    </a:lnTo>
                    <a:lnTo>
                      <a:pt x="154454" y="222672"/>
                    </a:lnTo>
                    <a:lnTo>
                      <a:pt x="158315" y="224388"/>
                    </a:lnTo>
                    <a:lnTo>
                      <a:pt x="161962" y="218811"/>
                    </a:lnTo>
                    <a:lnTo>
                      <a:pt x="171186" y="214949"/>
                    </a:lnTo>
                    <a:lnTo>
                      <a:pt x="187919" y="218811"/>
                    </a:lnTo>
                    <a:lnTo>
                      <a:pt x="208513" y="231897"/>
                    </a:lnTo>
                    <a:lnTo>
                      <a:pt x="214090" y="241335"/>
                    </a:lnTo>
                    <a:lnTo>
                      <a:pt x="212160" y="247128"/>
                    </a:lnTo>
                    <a:lnTo>
                      <a:pt x="216021" y="245197"/>
                    </a:lnTo>
                    <a:lnTo>
                      <a:pt x="243909" y="256566"/>
                    </a:lnTo>
                    <a:lnTo>
                      <a:pt x="247555" y="264075"/>
                    </a:lnTo>
                    <a:lnTo>
                      <a:pt x="238331" y="277160"/>
                    </a:lnTo>
                    <a:lnTo>
                      <a:pt x="236400" y="294322"/>
                    </a:lnTo>
                    <a:lnTo>
                      <a:pt x="230823" y="301830"/>
                    </a:lnTo>
                    <a:lnTo>
                      <a:pt x="227176" y="301830"/>
                    </a:lnTo>
                    <a:lnTo>
                      <a:pt x="217737" y="309339"/>
                    </a:lnTo>
                    <a:lnTo>
                      <a:pt x="217737" y="314916"/>
                    </a:lnTo>
                    <a:lnTo>
                      <a:pt x="208513" y="331863"/>
                    </a:lnTo>
                    <a:lnTo>
                      <a:pt x="201005" y="328216"/>
                    </a:lnTo>
                    <a:lnTo>
                      <a:pt x="204866" y="333794"/>
                    </a:lnTo>
                    <a:lnTo>
                      <a:pt x="201005" y="341302"/>
                    </a:lnTo>
                    <a:lnTo>
                      <a:pt x="195427" y="341302"/>
                    </a:lnTo>
                    <a:lnTo>
                      <a:pt x="193497" y="345163"/>
                    </a:lnTo>
                    <a:lnTo>
                      <a:pt x="189850" y="349025"/>
                    </a:lnTo>
                    <a:lnTo>
                      <a:pt x="191780" y="350741"/>
                    </a:lnTo>
                    <a:lnTo>
                      <a:pt x="189850" y="356533"/>
                    </a:lnTo>
                    <a:lnTo>
                      <a:pt x="186203" y="358464"/>
                    </a:lnTo>
                    <a:lnTo>
                      <a:pt x="189850" y="365972"/>
                    </a:lnTo>
                    <a:lnTo>
                      <a:pt x="184272" y="375411"/>
                    </a:lnTo>
                    <a:lnTo>
                      <a:pt x="189850" y="384850"/>
                    </a:lnTo>
                    <a:lnTo>
                      <a:pt x="191780" y="386566"/>
                    </a:lnTo>
                    <a:lnTo>
                      <a:pt x="195427" y="386566"/>
                    </a:lnTo>
                    <a:lnTo>
                      <a:pt x="189850" y="388497"/>
                    </a:lnTo>
                    <a:lnTo>
                      <a:pt x="184272" y="388497"/>
                    </a:lnTo>
                    <a:lnTo>
                      <a:pt x="178695" y="384850"/>
                    </a:lnTo>
                    <a:lnTo>
                      <a:pt x="175048" y="379058"/>
                    </a:lnTo>
                    <a:lnTo>
                      <a:pt x="171186" y="362111"/>
                    </a:lnTo>
                    <a:lnTo>
                      <a:pt x="173117" y="360180"/>
                    </a:lnTo>
                    <a:lnTo>
                      <a:pt x="175048" y="350741"/>
                    </a:lnTo>
                    <a:lnTo>
                      <a:pt x="173117" y="349025"/>
                    </a:lnTo>
                    <a:lnTo>
                      <a:pt x="171186" y="337655"/>
                    </a:lnTo>
                    <a:lnTo>
                      <a:pt x="175048" y="331863"/>
                    </a:lnTo>
                    <a:lnTo>
                      <a:pt x="173117" y="290461"/>
                    </a:lnTo>
                    <a:lnTo>
                      <a:pt x="161962" y="281022"/>
                    </a:lnTo>
                    <a:lnTo>
                      <a:pt x="160031" y="275444"/>
                    </a:lnTo>
                    <a:lnTo>
                      <a:pt x="150807" y="264075"/>
                    </a:lnTo>
                    <a:lnTo>
                      <a:pt x="148876" y="256566"/>
                    </a:lnTo>
                    <a:lnTo>
                      <a:pt x="150807" y="254636"/>
                    </a:lnTo>
                    <a:lnTo>
                      <a:pt x="150807" y="247128"/>
                    </a:lnTo>
                    <a:lnTo>
                      <a:pt x="156385" y="237689"/>
                    </a:lnTo>
                    <a:lnTo>
                      <a:pt x="156385" y="228250"/>
                    </a:lnTo>
                    <a:lnTo>
                      <a:pt x="154454" y="224388"/>
                    </a:lnTo>
                    <a:lnTo>
                      <a:pt x="150807" y="228250"/>
                    </a:lnTo>
                    <a:lnTo>
                      <a:pt x="145230" y="224388"/>
                    </a:lnTo>
                    <a:lnTo>
                      <a:pt x="139652" y="222672"/>
                    </a:lnTo>
                    <a:lnTo>
                      <a:pt x="137721" y="214949"/>
                    </a:lnTo>
                    <a:lnTo>
                      <a:pt x="128497" y="211303"/>
                    </a:lnTo>
                    <a:lnTo>
                      <a:pt x="124636" y="207441"/>
                    </a:lnTo>
                    <a:lnTo>
                      <a:pt x="117342" y="207441"/>
                    </a:lnTo>
                    <a:lnTo>
                      <a:pt x="100609" y="198002"/>
                    </a:lnTo>
                    <a:lnTo>
                      <a:pt x="98679" y="188563"/>
                    </a:lnTo>
                    <a:lnTo>
                      <a:pt x="85593" y="167969"/>
                    </a:lnTo>
                    <a:lnTo>
                      <a:pt x="93101" y="190494"/>
                    </a:lnTo>
                    <a:lnTo>
                      <a:pt x="89454" y="186633"/>
                    </a:lnTo>
                    <a:lnTo>
                      <a:pt x="89454" y="182986"/>
                    </a:lnTo>
                    <a:lnTo>
                      <a:pt x="83662" y="177194"/>
                    </a:lnTo>
                    <a:lnTo>
                      <a:pt x="85593" y="177194"/>
                    </a:lnTo>
                    <a:lnTo>
                      <a:pt x="80015" y="166039"/>
                    </a:lnTo>
                    <a:lnTo>
                      <a:pt x="76369" y="162177"/>
                    </a:lnTo>
                    <a:lnTo>
                      <a:pt x="70791" y="147161"/>
                    </a:lnTo>
                    <a:lnTo>
                      <a:pt x="74438" y="124422"/>
                    </a:lnTo>
                    <a:lnTo>
                      <a:pt x="78085" y="126352"/>
                    </a:lnTo>
                    <a:lnTo>
                      <a:pt x="78085" y="122706"/>
                    </a:lnTo>
                    <a:lnTo>
                      <a:pt x="76368" y="120923"/>
                    </a:lnTo>
                    <a:lnTo>
                      <a:pt x="76368" y="122707"/>
                    </a:lnTo>
                    <a:lnTo>
                      <a:pt x="74438" y="120776"/>
                    </a:lnTo>
                    <a:lnTo>
                      <a:pt x="70791" y="118845"/>
                    </a:lnTo>
                    <a:lnTo>
                      <a:pt x="70791" y="116914"/>
                    </a:lnTo>
                    <a:lnTo>
                      <a:pt x="72507" y="116914"/>
                    </a:lnTo>
                    <a:lnTo>
                      <a:pt x="72533" y="116940"/>
                    </a:lnTo>
                    <a:lnTo>
                      <a:pt x="72507" y="116914"/>
                    </a:lnTo>
                    <a:lnTo>
                      <a:pt x="70791" y="107475"/>
                    </a:lnTo>
                    <a:lnTo>
                      <a:pt x="68860" y="107475"/>
                    </a:lnTo>
                    <a:lnTo>
                      <a:pt x="65214" y="101897"/>
                    </a:lnTo>
                    <a:lnTo>
                      <a:pt x="52128" y="88597"/>
                    </a:lnTo>
                    <a:lnTo>
                      <a:pt x="39042" y="84950"/>
                    </a:lnTo>
                    <a:lnTo>
                      <a:pt x="31748" y="90527"/>
                    </a:lnTo>
                    <a:lnTo>
                      <a:pt x="35395" y="83019"/>
                    </a:lnTo>
                    <a:lnTo>
                      <a:pt x="25956" y="90527"/>
                    </a:lnTo>
                    <a:lnTo>
                      <a:pt x="25956" y="92458"/>
                    </a:lnTo>
                    <a:lnTo>
                      <a:pt x="11155" y="101897"/>
                    </a:lnTo>
                    <a:lnTo>
                      <a:pt x="16732" y="94389"/>
                    </a:lnTo>
                    <a:lnTo>
                      <a:pt x="11155" y="92458"/>
                    </a:lnTo>
                    <a:lnTo>
                      <a:pt x="13085" y="88597"/>
                    </a:lnTo>
                    <a:lnTo>
                      <a:pt x="7508" y="86666"/>
                    </a:lnTo>
                    <a:lnTo>
                      <a:pt x="7508" y="81088"/>
                    </a:lnTo>
                    <a:lnTo>
                      <a:pt x="11155" y="77227"/>
                    </a:lnTo>
                    <a:lnTo>
                      <a:pt x="16732" y="77227"/>
                    </a:lnTo>
                    <a:lnTo>
                      <a:pt x="18663" y="73580"/>
                    </a:lnTo>
                    <a:lnTo>
                      <a:pt x="11155" y="73580"/>
                    </a:lnTo>
                    <a:lnTo>
                      <a:pt x="7508" y="69719"/>
                    </a:lnTo>
                    <a:lnTo>
                      <a:pt x="14801" y="66072"/>
                    </a:lnTo>
                    <a:lnTo>
                      <a:pt x="16732" y="66072"/>
                    </a:lnTo>
                    <a:lnTo>
                      <a:pt x="14801" y="60280"/>
                    </a:lnTo>
                    <a:lnTo>
                      <a:pt x="37326" y="50841"/>
                    </a:lnTo>
                    <a:lnTo>
                      <a:pt x="70791" y="58564"/>
                    </a:lnTo>
                    <a:lnTo>
                      <a:pt x="85593" y="52772"/>
                    </a:lnTo>
                    <a:lnTo>
                      <a:pt x="106187" y="58564"/>
                    </a:lnTo>
                    <a:lnTo>
                      <a:pt x="106187" y="60280"/>
                    </a:lnTo>
                    <a:lnTo>
                      <a:pt x="119058" y="64141"/>
                    </a:lnTo>
                    <a:lnTo>
                      <a:pt x="122920" y="58564"/>
                    </a:lnTo>
                    <a:lnTo>
                      <a:pt x="128497" y="62211"/>
                    </a:lnTo>
                    <a:lnTo>
                      <a:pt x="137721" y="62211"/>
                    </a:lnTo>
                    <a:lnTo>
                      <a:pt x="137721" y="60280"/>
                    </a:lnTo>
                    <a:lnTo>
                      <a:pt x="135791" y="58564"/>
                    </a:lnTo>
                    <a:lnTo>
                      <a:pt x="139652" y="54702"/>
                    </a:lnTo>
                    <a:lnTo>
                      <a:pt x="141583" y="58564"/>
                    </a:lnTo>
                    <a:lnTo>
                      <a:pt x="139652" y="60280"/>
                    </a:lnTo>
                    <a:lnTo>
                      <a:pt x="141583" y="64141"/>
                    </a:lnTo>
                    <a:lnTo>
                      <a:pt x="145230" y="60280"/>
                    </a:lnTo>
                    <a:lnTo>
                      <a:pt x="143299" y="52772"/>
                    </a:lnTo>
                    <a:lnTo>
                      <a:pt x="145230" y="47194"/>
                    </a:lnTo>
                    <a:close/>
                    <a:moveTo>
                      <a:pt x="137722" y="39686"/>
                    </a:moveTo>
                    <a:lnTo>
                      <a:pt x="143299" y="39686"/>
                    </a:lnTo>
                    <a:lnTo>
                      <a:pt x="143299" y="41402"/>
                    </a:lnTo>
                    <a:lnTo>
                      <a:pt x="141583" y="43333"/>
                    </a:lnTo>
                    <a:lnTo>
                      <a:pt x="143299" y="45263"/>
                    </a:lnTo>
                    <a:lnTo>
                      <a:pt x="139653" y="47194"/>
                    </a:lnTo>
                    <a:lnTo>
                      <a:pt x="137722" y="49124"/>
                    </a:lnTo>
                    <a:lnTo>
                      <a:pt x="137722" y="47194"/>
                    </a:lnTo>
                    <a:lnTo>
                      <a:pt x="135791" y="45263"/>
                    </a:lnTo>
                    <a:lnTo>
                      <a:pt x="134075" y="43333"/>
                    </a:lnTo>
                    <a:lnTo>
                      <a:pt x="135791" y="43333"/>
                    </a:lnTo>
                    <a:lnTo>
                      <a:pt x="137722" y="43333"/>
                    </a:lnTo>
                    <a:close/>
                    <a:moveTo>
                      <a:pt x="161962" y="37756"/>
                    </a:moveTo>
                    <a:lnTo>
                      <a:pt x="165609" y="39687"/>
                    </a:lnTo>
                    <a:lnTo>
                      <a:pt x="163893" y="39687"/>
                    </a:lnTo>
                    <a:lnTo>
                      <a:pt x="161962" y="43333"/>
                    </a:lnTo>
                    <a:lnTo>
                      <a:pt x="161962" y="45264"/>
                    </a:lnTo>
                    <a:lnTo>
                      <a:pt x="163893" y="47195"/>
                    </a:lnTo>
                    <a:lnTo>
                      <a:pt x="163893" y="45264"/>
                    </a:lnTo>
                    <a:lnTo>
                      <a:pt x="163893" y="43333"/>
                    </a:lnTo>
                    <a:lnTo>
                      <a:pt x="165609" y="41403"/>
                    </a:lnTo>
                    <a:lnTo>
                      <a:pt x="169470" y="39687"/>
                    </a:lnTo>
                    <a:lnTo>
                      <a:pt x="171187" y="39687"/>
                    </a:lnTo>
                    <a:lnTo>
                      <a:pt x="173117" y="43333"/>
                    </a:lnTo>
                    <a:lnTo>
                      <a:pt x="171187" y="45264"/>
                    </a:lnTo>
                    <a:lnTo>
                      <a:pt x="175048" y="45264"/>
                    </a:lnTo>
                    <a:lnTo>
                      <a:pt x="178695" y="43333"/>
                    </a:lnTo>
                    <a:lnTo>
                      <a:pt x="182342" y="45264"/>
                    </a:lnTo>
                    <a:lnTo>
                      <a:pt x="184272" y="47195"/>
                    </a:lnTo>
                    <a:lnTo>
                      <a:pt x="187919" y="47195"/>
                    </a:lnTo>
                    <a:lnTo>
                      <a:pt x="189850" y="47195"/>
                    </a:lnTo>
                    <a:lnTo>
                      <a:pt x="189850" y="49126"/>
                    </a:lnTo>
                    <a:lnTo>
                      <a:pt x="193497" y="50842"/>
                    </a:lnTo>
                    <a:lnTo>
                      <a:pt x="195427" y="52772"/>
                    </a:lnTo>
                    <a:lnTo>
                      <a:pt x="195427" y="56634"/>
                    </a:lnTo>
                    <a:lnTo>
                      <a:pt x="193497" y="58565"/>
                    </a:lnTo>
                    <a:lnTo>
                      <a:pt x="195427" y="60281"/>
                    </a:lnTo>
                    <a:lnTo>
                      <a:pt x="199289" y="60281"/>
                    </a:lnTo>
                    <a:lnTo>
                      <a:pt x="201005" y="64142"/>
                    </a:lnTo>
                    <a:lnTo>
                      <a:pt x="202935" y="64142"/>
                    </a:lnTo>
                    <a:lnTo>
                      <a:pt x="202935" y="66073"/>
                    </a:lnTo>
                    <a:lnTo>
                      <a:pt x="201005" y="66073"/>
                    </a:lnTo>
                    <a:lnTo>
                      <a:pt x="199289" y="66073"/>
                    </a:lnTo>
                    <a:lnTo>
                      <a:pt x="199289" y="68003"/>
                    </a:lnTo>
                    <a:lnTo>
                      <a:pt x="197358" y="66073"/>
                    </a:lnTo>
                    <a:lnTo>
                      <a:pt x="193497" y="66073"/>
                    </a:lnTo>
                    <a:lnTo>
                      <a:pt x="191780" y="66073"/>
                    </a:lnTo>
                    <a:lnTo>
                      <a:pt x="193497" y="69720"/>
                    </a:lnTo>
                    <a:lnTo>
                      <a:pt x="195427" y="71650"/>
                    </a:lnTo>
                    <a:lnTo>
                      <a:pt x="197358" y="73581"/>
                    </a:lnTo>
                    <a:lnTo>
                      <a:pt x="195427" y="73581"/>
                    </a:lnTo>
                    <a:lnTo>
                      <a:pt x="195427" y="75512"/>
                    </a:lnTo>
                    <a:lnTo>
                      <a:pt x="193497" y="75512"/>
                    </a:lnTo>
                    <a:lnTo>
                      <a:pt x="189850" y="75512"/>
                    </a:lnTo>
                    <a:lnTo>
                      <a:pt x="191780" y="77228"/>
                    </a:lnTo>
                    <a:lnTo>
                      <a:pt x="193497" y="79159"/>
                    </a:lnTo>
                    <a:lnTo>
                      <a:pt x="193497" y="81089"/>
                    </a:lnTo>
                    <a:lnTo>
                      <a:pt x="191780" y="81089"/>
                    </a:lnTo>
                    <a:lnTo>
                      <a:pt x="187919" y="79159"/>
                    </a:lnTo>
                    <a:lnTo>
                      <a:pt x="184272" y="77228"/>
                    </a:lnTo>
                    <a:lnTo>
                      <a:pt x="182342" y="77228"/>
                    </a:lnTo>
                    <a:lnTo>
                      <a:pt x="180625" y="73581"/>
                    </a:lnTo>
                    <a:lnTo>
                      <a:pt x="178695" y="71650"/>
                    </a:lnTo>
                    <a:lnTo>
                      <a:pt x="175048" y="71650"/>
                    </a:lnTo>
                    <a:lnTo>
                      <a:pt x="173117" y="69720"/>
                    </a:lnTo>
                    <a:lnTo>
                      <a:pt x="175048" y="69720"/>
                    </a:lnTo>
                    <a:lnTo>
                      <a:pt x="176764" y="69720"/>
                    </a:lnTo>
                    <a:lnTo>
                      <a:pt x="180625" y="68003"/>
                    </a:lnTo>
                    <a:lnTo>
                      <a:pt x="180625" y="66073"/>
                    </a:lnTo>
                    <a:lnTo>
                      <a:pt x="184272" y="64142"/>
                    </a:lnTo>
                    <a:lnTo>
                      <a:pt x="184272" y="62211"/>
                    </a:lnTo>
                    <a:lnTo>
                      <a:pt x="182342" y="58565"/>
                    </a:lnTo>
                    <a:lnTo>
                      <a:pt x="178695" y="56634"/>
                    </a:lnTo>
                    <a:lnTo>
                      <a:pt x="175048" y="52772"/>
                    </a:lnTo>
                    <a:lnTo>
                      <a:pt x="173117" y="52772"/>
                    </a:lnTo>
                    <a:lnTo>
                      <a:pt x="173117" y="54703"/>
                    </a:lnTo>
                    <a:lnTo>
                      <a:pt x="171187" y="54703"/>
                    </a:lnTo>
                    <a:lnTo>
                      <a:pt x="169470" y="52772"/>
                    </a:lnTo>
                    <a:lnTo>
                      <a:pt x="165609" y="52772"/>
                    </a:lnTo>
                    <a:lnTo>
                      <a:pt x="160032" y="52772"/>
                    </a:lnTo>
                    <a:lnTo>
                      <a:pt x="158315" y="52772"/>
                    </a:lnTo>
                    <a:lnTo>
                      <a:pt x="156385" y="50842"/>
                    </a:lnTo>
                    <a:lnTo>
                      <a:pt x="156385" y="47195"/>
                    </a:lnTo>
                    <a:lnTo>
                      <a:pt x="154454" y="47195"/>
                    </a:lnTo>
                    <a:lnTo>
                      <a:pt x="160032" y="41403"/>
                    </a:lnTo>
                    <a:close/>
                    <a:moveTo>
                      <a:pt x="96748" y="35825"/>
                    </a:moveTo>
                    <a:lnTo>
                      <a:pt x="102326" y="37756"/>
                    </a:lnTo>
                    <a:lnTo>
                      <a:pt x="104256" y="37756"/>
                    </a:lnTo>
                    <a:lnTo>
                      <a:pt x="109834" y="37756"/>
                    </a:lnTo>
                    <a:lnTo>
                      <a:pt x="109834" y="39686"/>
                    </a:lnTo>
                    <a:lnTo>
                      <a:pt x="109834" y="41402"/>
                    </a:lnTo>
                    <a:lnTo>
                      <a:pt x="107903" y="41402"/>
                    </a:lnTo>
                    <a:lnTo>
                      <a:pt x="106187" y="41402"/>
                    </a:lnTo>
                    <a:lnTo>
                      <a:pt x="102326" y="43333"/>
                    </a:lnTo>
                    <a:lnTo>
                      <a:pt x="100610" y="45264"/>
                    </a:lnTo>
                    <a:lnTo>
                      <a:pt x="100610" y="47195"/>
                    </a:lnTo>
                    <a:lnTo>
                      <a:pt x="100610" y="49125"/>
                    </a:lnTo>
                    <a:lnTo>
                      <a:pt x="96748" y="49125"/>
                    </a:lnTo>
                    <a:lnTo>
                      <a:pt x="95032" y="50841"/>
                    </a:lnTo>
                    <a:lnTo>
                      <a:pt x="93101" y="47195"/>
                    </a:lnTo>
                    <a:lnTo>
                      <a:pt x="91171" y="47195"/>
                    </a:lnTo>
                    <a:lnTo>
                      <a:pt x="91171" y="43333"/>
                    </a:lnTo>
                    <a:lnTo>
                      <a:pt x="93101" y="41402"/>
                    </a:lnTo>
                    <a:lnTo>
                      <a:pt x="95032" y="39686"/>
                    </a:lnTo>
                    <a:lnTo>
                      <a:pt x="95032" y="37756"/>
                    </a:lnTo>
                    <a:close/>
                    <a:moveTo>
                      <a:pt x="148877" y="31964"/>
                    </a:moveTo>
                    <a:lnTo>
                      <a:pt x="150808" y="31964"/>
                    </a:lnTo>
                    <a:lnTo>
                      <a:pt x="152738" y="33895"/>
                    </a:lnTo>
                    <a:lnTo>
                      <a:pt x="152738" y="35825"/>
                    </a:lnTo>
                    <a:lnTo>
                      <a:pt x="148877" y="35825"/>
                    </a:lnTo>
                    <a:lnTo>
                      <a:pt x="145230" y="33895"/>
                    </a:lnTo>
                    <a:lnTo>
                      <a:pt x="147161" y="33895"/>
                    </a:lnTo>
                    <a:close/>
                    <a:moveTo>
                      <a:pt x="115412" y="30247"/>
                    </a:moveTo>
                    <a:lnTo>
                      <a:pt x="117342" y="30247"/>
                    </a:lnTo>
                    <a:lnTo>
                      <a:pt x="122920" y="33894"/>
                    </a:lnTo>
                    <a:lnTo>
                      <a:pt x="120989" y="35825"/>
                    </a:lnTo>
                    <a:lnTo>
                      <a:pt x="119058" y="37755"/>
                    </a:lnTo>
                    <a:lnTo>
                      <a:pt x="117342" y="37755"/>
                    </a:lnTo>
                    <a:lnTo>
                      <a:pt x="115412" y="37755"/>
                    </a:lnTo>
                    <a:lnTo>
                      <a:pt x="117342" y="33894"/>
                    </a:lnTo>
                    <a:lnTo>
                      <a:pt x="109834" y="33894"/>
                    </a:lnTo>
                    <a:close/>
                    <a:moveTo>
                      <a:pt x="576295" y="28721"/>
                    </a:moveTo>
                    <a:lnTo>
                      <a:pt x="580704" y="30247"/>
                    </a:lnTo>
                    <a:lnTo>
                      <a:pt x="578988" y="30247"/>
                    </a:lnTo>
                    <a:lnTo>
                      <a:pt x="577058" y="30247"/>
                    </a:lnTo>
                    <a:close/>
                    <a:moveTo>
                      <a:pt x="141583" y="28317"/>
                    </a:moveTo>
                    <a:lnTo>
                      <a:pt x="145230" y="28317"/>
                    </a:lnTo>
                    <a:lnTo>
                      <a:pt x="145230" y="31964"/>
                    </a:lnTo>
                    <a:lnTo>
                      <a:pt x="143300" y="33894"/>
                    </a:lnTo>
                    <a:lnTo>
                      <a:pt x="141583" y="33894"/>
                    </a:lnTo>
                    <a:lnTo>
                      <a:pt x="139653" y="33894"/>
                    </a:lnTo>
                    <a:lnTo>
                      <a:pt x="137722" y="31964"/>
                    </a:lnTo>
                    <a:lnTo>
                      <a:pt x="137722" y="30248"/>
                    </a:lnTo>
                    <a:lnTo>
                      <a:pt x="139653" y="30248"/>
                    </a:lnTo>
                    <a:close/>
                    <a:moveTo>
                      <a:pt x="124636" y="28317"/>
                    </a:moveTo>
                    <a:lnTo>
                      <a:pt x="126567" y="28317"/>
                    </a:lnTo>
                    <a:lnTo>
                      <a:pt x="126567" y="30247"/>
                    </a:lnTo>
                    <a:lnTo>
                      <a:pt x="128497" y="31964"/>
                    </a:lnTo>
                    <a:lnTo>
                      <a:pt x="130213" y="30247"/>
                    </a:lnTo>
                    <a:lnTo>
                      <a:pt x="130213" y="31964"/>
                    </a:lnTo>
                    <a:lnTo>
                      <a:pt x="130213" y="33894"/>
                    </a:lnTo>
                    <a:lnTo>
                      <a:pt x="130213" y="35825"/>
                    </a:lnTo>
                    <a:lnTo>
                      <a:pt x="126567" y="35825"/>
                    </a:lnTo>
                    <a:lnTo>
                      <a:pt x="122920" y="33894"/>
                    </a:lnTo>
                    <a:lnTo>
                      <a:pt x="122920" y="31964"/>
                    </a:lnTo>
                    <a:lnTo>
                      <a:pt x="124636" y="31964"/>
                    </a:lnTo>
                    <a:lnTo>
                      <a:pt x="122920" y="30247"/>
                    </a:lnTo>
                    <a:close/>
                    <a:moveTo>
                      <a:pt x="575127" y="26386"/>
                    </a:moveTo>
                    <a:lnTo>
                      <a:pt x="576295" y="28721"/>
                    </a:lnTo>
                    <a:lnTo>
                      <a:pt x="575127" y="28317"/>
                    </a:lnTo>
                    <a:close/>
                    <a:moveTo>
                      <a:pt x="569549" y="26386"/>
                    </a:moveTo>
                    <a:lnTo>
                      <a:pt x="571479" y="26386"/>
                    </a:lnTo>
                    <a:lnTo>
                      <a:pt x="571479" y="28317"/>
                    </a:lnTo>
                    <a:lnTo>
                      <a:pt x="571479" y="30247"/>
                    </a:lnTo>
                    <a:lnTo>
                      <a:pt x="569549" y="30247"/>
                    </a:lnTo>
                    <a:close/>
                    <a:moveTo>
                      <a:pt x="558394" y="26386"/>
                    </a:moveTo>
                    <a:lnTo>
                      <a:pt x="563971" y="28317"/>
                    </a:lnTo>
                    <a:lnTo>
                      <a:pt x="565902" y="26386"/>
                    </a:lnTo>
                    <a:lnTo>
                      <a:pt x="569549" y="30247"/>
                    </a:lnTo>
                    <a:lnTo>
                      <a:pt x="567833" y="30247"/>
                    </a:lnTo>
                    <a:lnTo>
                      <a:pt x="563971" y="30247"/>
                    </a:lnTo>
                    <a:lnTo>
                      <a:pt x="562255" y="31963"/>
                    </a:lnTo>
                    <a:lnTo>
                      <a:pt x="560325" y="31963"/>
                    </a:lnTo>
                    <a:lnTo>
                      <a:pt x="560325" y="30247"/>
                    </a:lnTo>
                    <a:close/>
                    <a:moveTo>
                      <a:pt x="148876" y="26386"/>
                    </a:moveTo>
                    <a:lnTo>
                      <a:pt x="150807" y="26386"/>
                    </a:lnTo>
                    <a:lnTo>
                      <a:pt x="152737" y="26386"/>
                    </a:lnTo>
                    <a:lnTo>
                      <a:pt x="154454" y="28317"/>
                    </a:lnTo>
                    <a:lnTo>
                      <a:pt x="156384" y="28317"/>
                    </a:lnTo>
                    <a:lnTo>
                      <a:pt x="158315" y="28317"/>
                    </a:lnTo>
                    <a:lnTo>
                      <a:pt x="158315" y="30247"/>
                    </a:lnTo>
                    <a:lnTo>
                      <a:pt x="156384" y="31963"/>
                    </a:lnTo>
                    <a:lnTo>
                      <a:pt x="160031" y="31963"/>
                    </a:lnTo>
                    <a:lnTo>
                      <a:pt x="163892" y="33894"/>
                    </a:lnTo>
                    <a:lnTo>
                      <a:pt x="167539" y="31963"/>
                    </a:lnTo>
                    <a:lnTo>
                      <a:pt x="171186" y="31963"/>
                    </a:lnTo>
                    <a:lnTo>
                      <a:pt x="173117" y="31963"/>
                    </a:lnTo>
                    <a:lnTo>
                      <a:pt x="175047" y="33894"/>
                    </a:lnTo>
                    <a:lnTo>
                      <a:pt x="176763" y="35825"/>
                    </a:lnTo>
                    <a:lnTo>
                      <a:pt x="175047" y="37755"/>
                    </a:lnTo>
                    <a:lnTo>
                      <a:pt x="167539" y="35825"/>
                    </a:lnTo>
                    <a:lnTo>
                      <a:pt x="161962" y="37755"/>
                    </a:lnTo>
                    <a:lnTo>
                      <a:pt x="160031" y="37755"/>
                    </a:lnTo>
                    <a:lnTo>
                      <a:pt x="158315" y="35825"/>
                    </a:lnTo>
                    <a:lnTo>
                      <a:pt x="156384" y="35825"/>
                    </a:lnTo>
                    <a:lnTo>
                      <a:pt x="154454" y="33894"/>
                    </a:lnTo>
                    <a:lnTo>
                      <a:pt x="154454" y="30247"/>
                    </a:lnTo>
                    <a:lnTo>
                      <a:pt x="150807" y="30247"/>
                    </a:lnTo>
                    <a:lnTo>
                      <a:pt x="148876" y="28317"/>
                    </a:lnTo>
                    <a:lnTo>
                      <a:pt x="147160" y="28317"/>
                    </a:lnTo>
                    <a:close/>
                    <a:moveTo>
                      <a:pt x="433759" y="24455"/>
                    </a:moveTo>
                    <a:lnTo>
                      <a:pt x="437405" y="24455"/>
                    </a:lnTo>
                    <a:lnTo>
                      <a:pt x="437405" y="26386"/>
                    </a:lnTo>
                    <a:lnTo>
                      <a:pt x="435689" y="26386"/>
                    </a:lnTo>
                    <a:lnTo>
                      <a:pt x="433759" y="26386"/>
                    </a:lnTo>
                    <a:lnTo>
                      <a:pt x="430112" y="28316"/>
                    </a:lnTo>
                    <a:lnTo>
                      <a:pt x="428181" y="30247"/>
                    </a:lnTo>
                    <a:lnTo>
                      <a:pt x="426250" y="31963"/>
                    </a:lnTo>
                    <a:lnTo>
                      <a:pt x="424319" y="31963"/>
                    </a:lnTo>
                    <a:lnTo>
                      <a:pt x="424319" y="33894"/>
                    </a:lnTo>
                    <a:lnTo>
                      <a:pt x="422603" y="33894"/>
                    </a:lnTo>
                    <a:lnTo>
                      <a:pt x="422603" y="35825"/>
                    </a:lnTo>
                    <a:lnTo>
                      <a:pt x="420673" y="37755"/>
                    </a:lnTo>
                    <a:lnTo>
                      <a:pt x="418742" y="37755"/>
                    </a:lnTo>
                    <a:lnTo>
                      <a:pt x="418742" y="45264"/>
                    </a:lnTo>
                    <a:lnTo>
                      <a:pt x="420673" y="47195"/>
                    </a:lnTo>
                    <a:lnTo>
                      <a:pt x="422603" y="49125"/>
                    </a:lnTo>
                    <a:lnTo>
                      <a:pt x="415095" y="49125"/>
                    </a:lnTo>
                    <a:lnTo>
                      <a:pt x="415095" y="45264"/>
                    </a:lnTo>
                    <a:lnTo>
                      <a:pt x="413164" y="45264"/>
                    </a:lnTo>
                    <a:lnTo>
                      <a:pt x="411448" y="43333"/>
                    </a:lnTo>
                    <a:lnTo>
                      <a:pt x="413164" y="41402"/>
                    </a:lnTo>
                    <a:lnTo>
                      <a:pt x="413164" y="39686"/>
                    </a:lnTo>
                    <a:lnTo>
                      <a:pt x="415095" y="35825"/>
                    </a:lnTo>
                    <a:lnTo>
                      <a:pt x="417026" y="33894"/>
                    </a:lnTo>
                    <a:lnTo>
                      <a:pt x="417026" y="31963"/>
                    </a:lnTo>
                    <a:lnTo>
                      <a:pt x="417026" y="30247"/>
                    </a:lnTo>
                    <a:lnTo>
                      <a:pt x="418742" y="30247"/>
                    </a:lnTo>
                    <a:lnTo>
                      <a:pt x="422603" y="28316"/>
                    </a:lnTo>
                    <a:lnTo>
                      <a:pt x="424319" y="26386"/>
                    </a:lnTo>
                    <a:lnTo>
                      <a:pt x="430112" y="26386"/>
                    </a:lnTo>
                    <a:close/>
                    <a:moveTo>
                      <a:pt x="113481" y="24455"/>
                    </a:moveTo>
                    <a:lnTo>
                      <a:pt x="115411" y="26386"/>
                    </a:lnTo>
                    <a:lnTo>
                      <a:pt x="113481" y="28316"/>
                    </a:lnTo>
                    <a:lnTo>
                      <a:pt x="111765" y="30247"/>
                    </a:lnTo>
                    <a:lnTo>
                      <a:pt x="109834" y="30247"/>
                    </a:lnTo>
                    <a:lnTo>
                      <a:pt x="107903" y="30247"/>
                    </a:lnTo>
                    <a:lnTo>
                      <a:pt x="106187" y="30247"/>
                    </a:lnTo>
                    <a:lnTo>
                      <a:pt x="104256" y="31963"/>
                    </a:lnTo>
                    <a:lnTo>
                      <a:pt x="100610" y="31963"/>
                    </a:lnTo>
                    <a:lnTo>
                      <a:pt x="100610" y="30247"/>
                    </a:lnTo>
                    <a:lnTo>
                      <a:pt x="104256" y="26386"/>
                    </a:lnTo>
                    <a:lnTo>
                      <a:pt x="109834" y="26386"/>
                    </a:lnTo>
                    <a:close/>
                    <a:moveTo>
                      <a:pt x="122919" y="22739"/>
                    </a:moveTo>
                    <a:lnTo>
                      <a:pt x="124635" y="22739"/>
                    </a:lnTo>
                    <a:lnTo>
                      <a:pt x="124635" y="24455"/>
                    </a:lnTo>
                    <a:lnTo>
                      <a:pt x="122919" y="26385"/>
                    </a:lnTo>
                    <a:lnTo>
                      <a:pt x="120989" y="26385"/>
                    </a:lnTo>
                    <a:lnTo>
                      <a:pt x="119058" y="24455"/>
                    </a:lnTo>
                    <a:lnTo>
                      <a:pt x="120989" y="24455"/>
                    </a:lnTo>
                    <a:close/>
                    <a:moveTo>
                      <a:pt x="497042" y="20808"/>
                    </a:moveTo>
                    <a:lnTo>
                      <a:pt x="515705" y="28316"/>
                    </a:lnTo>
                    <a:lnTo>
                      <a:pt x="511844" y="33894"/>
                    </a:lnTo>
                    <a:lnTo>
                      <a:pt x="547239" y="37755"/>
                    </a:lnTo>
                    <a:lnTo>
                      <a:pt x="549170" y="43332"/>
                    </a:lnTo>
                    <a:lnTo>
                      <a:pt x="569549" y="43332"/>
                    </a:lnTo>
                    <a:lnTo>
                      <a:pt x="569549" y="37755"/>
                    </a:lnTo>
                    <a:lnTo>
                      <a:pt x="567833" y="35825"/>
                    </a:lnTo>
                    <a:lnTo>
                      <a:pt x="567833" y="33894"/>
                    </a:lnTo>
                    <a:lnTo>
                      <a:pt x="569549" y="33894"/>
                    </a:lnTo>
                    <a:lnTo>
                      <a:pt x="571479" y="35825"/>
                    </a:lnTo>
                    <a:lnTo>
                      <a:pt x="569549" y="37755"/>
                    </a:lnTo>
                    <a:lnTo>
                      <a:pt x="601298" y="47194"/>
                    </a:lnTo>
                    <a:lnTo>
                      <a:pt x="608806" y="50841"/>
                    </a:lnTo>
                    <a:lnTo>
                      <a:pt x="632833" y="49125"/>
                    </a:lnTo>
                    <a:lnTo>
                      <a:pt x="664581" y="60280"/>
                    </a:lnTo>
                    <a:lnTo>
                      <a:pt x="662651" y="66072"/>
                    </a:lnTo>
                    <a:lnTo>
                      <a:pt x="647849" y="64141"/>
                    </a:lnTo>
                    <a:lnTo>
                      <a:pt x="643988" y="66072"/>
                    </a:lnTo>
                    <a:lnTo>
                      <a:pt x="651496" y="73580"/>
                    </a:lnTo>
                    <a:lnTo>
                      <a:pt x="645918" y="73580"/>
                    </a:lnTo>
                    <a:lnTo>
                      <a:pt x="638410" y="81088"/>
                    </a:lnTo>
                    <a:lnTo>
                      <a:pt x="625539" y="83019"/>
                    </a:lnTo>
                    <a:lnTo>
                      <a:pt x="623608" y="86666"/>
                    </a:lnTo>
                    <a:lnTo>
                      <a:pt x="627255" y="92458"/>
                    </a:lnTo>
                    <a:lnTo>
                      <a:pt x="625539" y="103827"/>
                    </a:lnTo>
                    <a:lnTo>
                      <a:pt x="621678" y="103827"/>
                    </a:lnTo>
                    <a:lnTo>
                      <a:pt x="619961" y="109405"/>
                    </a:lnTo>
                    <a:lnTo>
                      <a:pt x="614384" y="96104"/>
                    </a:lnTo>
                    <a:lnTo>
                      <a:pt x="614384" y="88596"/>
                    </a:lnTo>
                    <a:lnTo>
                      <a:pt x="625539" y="73580"/>
                    </a:lnTo>
                    <a:lnTo>
                      <a:pt x="621678" y="73580"/>
                    </a:lnTo>
                    <a:lnTo>
                      <a:pt x="618031" y="79157"/>
                    </a:lnTo>
                    <a:lnTo>
                      <a:pt x="616100" y="77227"/>
                    </a:lnTo>
                    <a:lnTo>
                      <a:pt x="610523" y="77227"/>
                    </a:lnTo>
                    <a:lnTo>
                      <a:pt x="608806" y="81088"/>
                    </a:lnTo>
                    <a:lnTo>
                      <a:pt x="608806" y="84949"/>
                    </a:lnTo>
                    <a:lnTo>
                      <a:pt x="604945" y="84949"/>
                    </a:lnTo>
                    <a:lnTo>
                      <a:pt x="595721" y="83019"/>
                    </a:lnTo>
                    <a:lnTo>
                      <a:pt x="586282" y="84949"/>
                    </a:lnTo>
                    <a:lnTo>
                      <a:pt x="578988" y="98035"/>
                    </a:lnTo>
                    <a:lnTo>
                      <a:pt x="591859" y="105544"/>
                    </a:lnTo>
                    <a:lnTo>
                      <a:pt x="591859" y="99967"/>
                    </a:lnTo>
                    <a:lnTo>
                      <a:pt x="593790" y="101898"/>
                    </a:lnTo>
                    <a:lnTo>
                      <a:pt x="593790" y="103829"/>
                    </a:lnTo>
                    <a:lnTo>
                      <a:pt x="593790" y="107475"/>
                    </a:lnTo>
                    <a:lnTo>
                      <a:pt x="591859" y="105545"/>
                    </a:lnTo>
                    <a:lnTo>
                      <a:pt x="593790" y="116913"/>
                    </a:lnTo>
                    <a:lnTo>
                      <a:pt x="586282" y="131930"/>
                    </a:lnTo>
                    <a:lnTo>
                      <a:pt x="578988" y="133860"/>
                    </a:lnTo>
                    <a:lnTo>
                      <a:pt x="571480" y="143299"/>
                    </a:lnTo>
                    <a:lnTo>
                      <a:pt x="577058" y="147161"/>
                    </a:lnTo>
                    <a:lnTo>
                      <a:pt x="578988" y="152738"/>
                    </a:lnTo>
                    <a:lnTo>
                      <a:pt x="577058" y="156599"/>
                    </a:lnTo>
                    <a:lnTo>
                      <a:pt x="573411" y="156599"/>
                    </a:lnTo>
                    <a:lnTo>
                      <a:pt x="571480" y="149091"/>
                    </a:lnTo>
                    <a:lnTo>
                      <a:pt x="567833" y="143299"/>
                    </a:lnTo>
                    <a:lnTo>
                      <a:pt x="560325" y="141368"/>
                    </a:lnTo>
                    <a:lnTo>
                      <a:pt x="554747" y="145230"/>
                    </a:lnTo>
                    <a:lnTo>
                      <a:pt x="563972" y="149091"/>
                    </a:lnTo>
                    <a:lnTo>
                      <a:pt x="562256" y="158530"/>
                    </a:lnTo>
                    <a:lnTo>
                      <a:pt x="567833" y="169685"/>
                    </a:lnTo>
                    <a:lnTo>
                      <a:pt x="556678" y="186632"/>
                    </a:lnTo>
                    <a:lnTo>
                      <a:pt x="547239" y="190494"/>
                    </a:lnTo>
                    <a:lnTo>
                      <a:pt x="545523" y="194355"/>
                    </a:lnTo>
                    <a:lnTo>
                      <a:pt x="543593" y="190494"/>
                    </a:lnTo>
                    <a:lnTo>
                      <a:pt x="536084" y="196071"/>
                    </a:lnTo>
                    <a:lnTo>
                      <a:pt x="543593" y="203794"/>
                    </a:lnTo>
                    <a:lnTo>
                      <a:pt x="545523" y="209371"/>
                    </a:lnTo>
                    <a:lnTo>
                      <a:pt x="536084" y="218810"/>
                    </a:lnTo>
                    <a:lnTo>
                      <a:pt x="536084" y="214949"/>
                    </a:lnTo>
                    <a:lnTo>
                      <a:pt x="526860" y="207441"/>
                    </a:lnTo>
                    <a:lnTo>
                      <a:pt x="524929" y="216880"/>
                    </a:lnTo>
                    <a:lnTo>
                      <a:pt x="534154" y="228249"/>
                    </a:lnTo>
                    <a:lnTo>
                      <a:pt x="536084" y="237688"/>
                    </a:lnTo>
                    <a:lnTo>
                      <a:pt x="530507" y="233827"/>
                    </a:lnTo>
                    <a:lnTo>
                      <a:pt x="522999" y="220741"/>
                    </a:lnTo>
                    <a:lnTo>
                      <a:pt x="519352" y="199933"/>
                    </a:lnTo>
                    <a:lnTo>
                      <a:pt x="513774" y="203794"/>
                    </a:lnTo>
                    <a:lnTo>
                      <a:pt x="506266" y="186632"/>
                    </a:lnTo>
                    <a:lnTo>
                      <a:pt x="497042" y="190494"/>
                    </a:lnTo>
                    <a:lnTo>
                      <a:pt x="483956" y="205510"/>
                    </a:lnTo>
                    <a:lnTo>
                      <a:pt x="483956" y="214949"/>
                    </a:lnTo>
                    <a:lnTo>
                      <a:pt x="478379" y="220741"/>
                    </a:lnTo>
                    <a:lnTo>
                      <a:pt x="472801" y="207441"/>
                    </a:lnTo>
                    <a:lnTo>
                      <a:pt x="469154" y="203794"/>
                    </a:lnTo>
                    <a:lnTo>
                      <a:pt x="467224" y="190494"/>
                    </a:lnTo>
                    <a:lnTo>
                      <a:pt x="461646" y="190494"/>
                    </a:lnTo>
                    <a:lnTo>
                      <a:pt x="454138" y="181055"/>
                    </a:lnTo>
                    <a:lnTo>
                      <a:pt x="435689" y="181055"/>
                    </a:lnTo>
                    <a:lnTo>
                      <a:pt x="433759" y="177193"/>
                    </a:lnTo>
                    <a:lnTo>
                      <a:pt x="431828" y="177193"/>
                    </a:lnTo>
                    <a:lnTo>
                      <a:pt x="418742" y="169685"/>
                    </a:lnTo>
                    <a:lnTo>
                      <a:pt x="426250" y="184916"/>
                    </a:lnTo>
                    <a:lnTo>
                      <a:pt x="433759" y="181055"/>
                    </a:lnTo>
                    <a:lnTo>
                      <a:pt x="435689" y="184916"/>
                    </a:lnTo>
                    <a:lnTo>
                      <a:pt x="441267" y="190494"/>
                    </a:lnTo>
                    <a:lnTo>
                      <a:pt x="430112" y="199933"/>
                    </a:lnTo>
                    <a:lnTo>
                      <a:pt x="426250" y="205510"/>
                    </a:lnTo>
                    <a:lnTo>
                      <a:pt x="411448" y="211302"/>
                    </a:lnTo>
                    <a:lnTo>
                      <a:pt x="400293" y="186632"/>
                    </a:lnTo>
                    <a:lnTo>
                      <a:pt x="398363" y="184916"/>
                    </a:lnTo>
                    <a:lnTo>
                      <a:pt x="392785" y="171616"/>
                    </a:lnTo>
                    <a:lnTo>
                      <a:pt x="389138" y="175477"/>
                    </a:lnTo>
                    <a:lnTo>
                      <a:pt x="385277" y="171616"/>
                    </a:lnTo>
                    <a:lnTo>
                      <a:pt x="394716" y="188563"/>
                    </a:lnTo>
                    <a:lnTo>
                      <a:pt x="396432" y="190494"/>
                    </a:lnTo>
                    <a:lnTo>
                      <a:pt x="396432" y="196071"/>
                    </a:lnTo>
                    <a:lnTo>
                      <a:pt x="413165" y="216880"/>
                    </a:lnTo>
                    <a:lnTo>
                      <a:pt x="424320" y="214949"/>
                    </a:lnTo>
                    <a:lnTo>
                      <a:pt x="422603" y="228249"/>
                    </a:lnTo>
                    <a:lnTo>
                      <a:pt x="403940" y="256566"/>
                    </a:lnTo>
                    <a:lnTo>
                      <a:pt x="405871" y="281021"/>
                    </a:lnTo>
                    <a:lnTo>
                      <a:pt x="392785" y="292391"/>
                    </a:lnTo>
                    <a:lnTo>
                      <a:pt x="394716" y="303760"/>
                    </a:lnTo>
                    <a:lnTo>
                      <a:pt x="389138" y="307407"/>
                    </a:lnTo>
                    <a:lnTo>
                      <a:pt x="377983" y="326285"/>
                    </a:lnTo>
                    <a:lnTo>
                      <a:pt x="361036" y="328216"/>
                    </a:lnTo>
                    <a:lnTo>
                      <a:pt x="351812" y="309338"/>
                    </a:lnTo>
                    <a:lnTo>
                      <a:pt x="346235" y="282952"/>
                    </a:lnTo>
                    <a:lnTo>
                      <a:pt x="349881" y="269652"/>
                    </a:lnTo>
                    <a:lnTo>
                      <a:pt x="340657" y="249058"/>
                    </a:lnTo>
                    <a:lnTo>
                      <a:pt x="338726" y="231896"/>
                    </a:lnTo>
                    <a:lnTo>
                      <a:pt x="333149" y="231896"/>
                    </a:lnTo>
                    <a:lnTo>
                      <a:pt x="329502" y="228249"/>
                    </a:lnTo>
                    <a:lnTo>
                      <a:pt x="303331" y="231896"/>
                    </a:lnTo>
                    <a:lnTo>
                      <a:pt x="286598" y="213233"/>
                    </a:lnTo>
                    <a:lnTo>
                      <a:pt x="284882" y="194355"/>
                    </a:lnTo>
                    <a:lnTo>
                      <a:pt x="299684" y="164108"/>
                    </a:lnTo>
                    <a:lnTo>
                      <a:pt x="308908" y="156599"/>
                    </a:lnTo>
                    <a:lnTo>
                      <a:pt x="340657" y="152738"/>
                    </a:lnTo>
                    <a:lnTo>
                      <a:pt x="340657" y="160246"/>
                    </a:lnTo>
                    <a:lnTo>
                      <a:pt x="359320" y="169685"/>
                    </a:lnTo>
                    <a:lnTo>
                      <a:pt x="361036" y="166038"/>
                    </a:lnTo>
                    <a:lnTo>
                      <a:pt x="390855" y="166038"/>
                    </a:lnTo>
                    <a:lnTo>
                      <a:pt x="392785" y="154669"/>
                    </a:lnTo>
                    <a:lnTo>
                      <a:pt x="377983" y="152738"/>
                    </a:lnTo>
                    <a:lnTo>
                      <a:pt x="376053" y="143299"/>
                    </a:lnTo>
                    <a:lnTo>
                      <a:pt x="383561" y="137722"/>
                    </a:lnTo>
                    <a:lnTo>
                      <a:pt x="402010" y="141368"/>
                    </a:lnTo>
                    <a:lnTo>
                      <a:pt x="394716" y="130213"/>
                    </a:lnTo>
                    <a:lnTo>
                      <a:pt x="396432" y="124421"/>
                    </a:lnTo>
                    <a:lnTo>
                      <a:pt x="389138" y="126352"/>
                    </a:lnTo>
                    <a:lnTo>
                      <a:pt x="390855" y="128283"/>
                    </a:lnTo>
                    <a:lnTo>
                      <a:pt x="385277" y="131930"/>
                    </a:lnTo>
                    <a:lnTo>
                      <a:pt x="383561" y="124421"/>
                    </a:lnTo>
                    <a:lnTo>
                      <a:pt x="379700" y="126352"/>
                    </a:lnTo>
                    <a:lnTo>
                      <a:pt x="376053" y="141368"/>
                    </a:lnTo>
                    <a:lnTo>
                      <a:pt x="364898" y="143299"/>
                    </a:lnTo>
                    <a:lnTo>
                      <a:pt x="366614" y="149091"/>
                    </a:lnTo>
                    <a:lnTo>
                      <a:pt x="364898" y="154669"/>
                    </a:lnTo>
                    <a:lnTo>
                      <a:pt x="357390" y="137722"/>
                    </a:lnTo>
                    <a:lnTo>
                      <a:pt x="346235" y="126352"/>
                    </a:lnTo>
                    <a:lnTo>
                      <a:pt x="344304" y="131930"/>
                    </a:lnTo>
                    <a:lnTo>
                      <a:pt x="355459" y="143299"/>
                    </a:lnTo>
                    <a:lnTo>
                      <a:pt x="351812" y="143299"/>
                    </a:lnTo>
                    <a:lnTo>
                      <a:pt x="349881" y="149091"/>
                    </a:lnTo>
                    <a:lnTo>
                      <a:pt x="349881" y="143299"/>
                    </a:lnTo>
                    <a:lnTo>
                      <a:pt x="338726" y="133860"/>
                    </a:lnTo>
                    <a:lnTo>
                      <a:pt x="318347" y="145230"/>
                    </a:lnTo>
                    <a:lnTo>
                      <a:pt x="314700" y="152738"/>
                    </a:lnTo>
                    <a:lnTo>
                      <a:pt x="305261" y="152738"/>
                    </a:lnTo>
                    <a:lnTo>
                      <a:pt x="299684" y="147161"/>
                    </a:lnTo>
                    <a:lnTo>
                      <a:pt x="303331" y="135791"/>
                    </a:lnTo>
                    <a:lnTo>
                      <a:pt x="314700" y="133860"/>
                    </a:lnTo>
                    <a:lnTo>
                      <a:pt x="316416" y="126352"/>
                    </a:lnTo>
                    <a:lnTo>
                      <a:pt x="310839" y="120775"/>
                    </a:lnTo>
                    <a:lnTo>
                      <a:pt x="327571" y="111336"/>
                    </a:lnTo>
                    <a:lnTo>
                      <a:pt x="337010" y="103827"/>
                    </a:lnTo>
                    <a:lnTo>
                      <a:pt x="335080" y="96104"/>
                    </a:lnTo>
                    <a:lnTo>
                      <a:pt x="338726" y="94388"/>
                    </a:lnTo>
                    <a:lnTo>
                      <a:pt x="338726" y="101897"/>
                    </a:lnTo>
                    <a:lnTo>
                      <a:pt x="359320" y="99966"/>
                    </a:lnTo>
                    <a:lnTo>
                      <a:pt x="359320" y="92458"/>
                    </a:lnTo>
                    <a:lnTo>
                      <a:pt x="364898" y="94388"/>
                    </a:lnTo>
                    <a:lnTo>
                      <a:pt x="374122" y="84949"/>
                    </a:lnTo>
                    <a:lnTo>
                      <a:pt x="359320" y="83019"/>
                    </a:lnTo>
                    <a:lnTo>
                      <a:pt x="364898" y="68002"/>
                    </a:lnTo>
                    <a:lnTo>
                      <a:pt x="359320" y="66072"/>
                    </a:lnTo>
                    <a:lnTo>
                      <a:pt x="348165" y="98035"/>
                    </a:lnTo>
                    <a:lnTo>
                      <a:pt x="344304" y="98035"/>
                    </a:lnTo>
                    <a:lnTo>
                      <a:pt x="340657" y="84949"/>
                    </a:lnTo>
                    <a:lnTo>
                      <a:pt x="331433" y="90527"/>
                    </a:lnTo>
                    <a:lnTo>
                      <a:pt x="329502" y="81088"/>
                    </a:lnTo>
                    <a:lnTo>
                      <a:pt x="351812" y="52771"/>
                    </a:lnTo>
                    <a:lnTo>
                      <a:pt x="366614" y="47194"/>
                    </a:lnTo>
                    <a:lnTo>
                      <a:pt x="392785" y="60280"/>
                    </a:lnTo>
                    <a:lnTo>
                      <a:pt x="389138" y="64141"/>
                    </a:lnTo>
                    <a:lnTo>
                      <a:pt x="379700" y="62210"/>
                    </a:lnTo>
                    <a:lnTo>
                      <a:pt x="389138" y="71649"/>
                    </a:lnTo>
                    <a:lnTo>
                      <a:pt x="400293" y="64141"/>
                    </a:lnTo>
                    <a:lnTo>
                      <a:pt x="398363" y="56633"/>
                    </a:lnTo>
                    <a:lnTo>
                      <a:pt x="403940" y="58563"/>
                    </a:lnTo>
                    <a:lnTo>
                      <a:pt x="403940" y="62210"/>
                    </a:lnTo>
                    <a:lnTo>
                      <a:pt x="428181" y="56633"/>
                    </a:lnTo>
                    <a:lnTo>
                      <a:pt x="424320" y="50841"/>
                    </a:lnTo>
                    <a:lnTo>
                      <a:pt x="441267" y="56633"/>
                    </a:lnTo>
                    <a:lnTo>
                      <a:pt x="441267" y="39686"/>
                    </a:lnTo>
                    <a:lnTo>
                      <a:pt x="446844" y="39686"/>
                    </a:lnTo>
                    <a:lnTo>
                      <a:pt x="446844" y="45263"/>
                    </a:lnTo>
                    <a:lnTo>
                      <a:pt x="450491" y="56633"/>
                    </a:lnTo>
                    <a:lnTo>
                      <a:pt x="446844" y="64141"/>
                    </a:lnTo>
                    <a:lnTo>
                      <a:pt x="454138" y="60280"/>
                    </a:lnTo>
                    <a:lnTo>
                      <a:pt x="454138" y="56633"/>
                    </a:lnTo>
                    <a:lnTo>
                      <a:pt x="457999" y="58563"/>
                    </a:lnTo>
                    <a:lnTo>
                      <a:pt x="459715" y="56633"/>
                    </a:lnTo>
                    <a:lnTo>
                      <a:pt x="452422" y="50841"/>
                    </a:lnTo>
                    <a:lnTo>
                      <a:pt x="450491" y="37755"/>
                    </a:lnTo>
                    <a:lnTo>
                      <a:pt x="467224" y="47194"/>
                    </a:lnTo>
                    <a:lnTo>
                      <a:pt x="461646" y="37755"/>
                    </a:lnTo>
                    <a:close/>
                    <a:moveTo>
                      <a:pt x="135791" y="16947"/>
                    </a:moveTo>
                    <a:lnTo>
                      <a:pt x="137722" y="16947"/>
                    </a:lnTo>
                    <a:lnTo>
                      <a:pt x="141583" y="18878"/>
                    </a:lnTo>
                    <a:lnTo>
                      <a:pt x="143299" y="18878"/>
                    </a:lnTo>
                    <a:lnTo>
                      <a:pt x="143299" y="20808"/>
                    </a:lnTo>
                    <a:lnTo>
                      <a:pt x="143299" y="22739"/>
                    </a:lnTo>
                    <a:lnTo>
                      <a:pt x="143299" y="24455"/>
                    </a:lnTo>
                    <a:lnTo>
                      <a:pt x="141583" y="24455"/>
                    </a:lnTo>
                    <a:lnTo>
                      <a:pt x="141583" y="22739"/>
                    </a:lnTo>
                    <a:lnTo>
                      <a:pt x="135791" y="22739"/>
                    </a:lnTo>
                    <a:lnTo>
                      <a:pt x="135791" y="20808"/>
                    </a:lnTo>
                    <a:lnTo>
                      <a:pt x="135791" y="18878"/>
                    </a:lnTo>
                    <a:close/>
                    <a:moveTo>
                      <a:pt x="491465" y="13301"/>
                    </a:moveTo>
                    <a:lnTo>
                      <a:pt x="493395" y="13301"/>
                    </a:lnTo>
                    <a:lnTo>
                      <a:pt x="495111" y="15017"/>
                    </a:lnTo>
                    <a:lnTo>
                      <a:pt x="497042" y="13301"/>
                    </a:lnTo>
                    <a:lnTo>
                      <a:pt x="498972" y="16948"/>
                    </a:lnTo>
                    <a:lnTo>
                      <a:pt x="497042" y="16948"/>
                    </a:lnTo>
                    <a:lnTo>
                      <a:pt x="493395" y="18878"/>
                    </a:lnTo>
                    <a:lnTo>
                      <a:pt x="489534" y="18878"/>
                    </a:lnTo>
                    <a:lnTo>
                      <a:pt x="489534" y="15017"/>
                    </a:lnTo>
                    <a:close/>
                    <a:moveTo>
                      <a:pt x="337010" y="13301"/>
                    </a:moveTo>
                    <a:lnTo>
                      <a:pt x="340657" y="13301"/>
                    </a:lnTo>
                    <a:lnTo>
                      <a:pt x="342588" y="13301"/>
                    </a:lnTo>
                    <a:lnTo>
                      <a:pt x="344304" y="15017"/>
                    </a:lnTo>
                    <a:lnTo>
                      <a:pt x="344304" y="13301"/>
                    </a:lnTo>
                    <a:lnTo>
                      <a:pt x="348165" y="13301"/>
                    </a:lnTo>
                    <a:lnTo>
                      <a:pt x="348165" y="15017"/>
                    </a:lnTo>
                    <a:lnTo>
                      <a:pt x="351812" y="15017"/>
                    </a:lnTo>
                    <a:lnTo>
                      <a:pt x="353743" y="16948"/>
                    </a:lnTo>
                    <a:lnTo>
                      <a:pt x="355459" y="16948"/>
                    </a:lnTo>
                    <a:lnTo>
                      <a:pt x="357390" y="18878"/>
                    </a:lnTo>
                    <a:lnTo>
                      <a:pt x="359320" y="22740"/>
                    </a:lnTo>
                    <a:lnTo>
                      <a:pt x="361036" y="22740"/>
                    </a:lnTo>
                    <a:lnTo>
                      <a:pt x="359320" y="24456"/>
                    </a:lnTo>
                    <a:lnTo>
                      <a:pt x="355459" y="24456"/>
                    </a:lnTo>
                    <a:lnTo>
                      <a:pt x="353743" y="22740"/>
                    </a:lnTo>
                    <a:lnTo>
                      <a:pt x="353743" y="20809"/>
                    </a:lnTo>
                    <a:lnTo>
                      <a:pt x="351812" y="18878"/>
                    </a:lnTo>
                    <a:lnTo>
                      <a:pt x="348165" y="26386"/>
                    </a:lnTo>
                    <a:lnTo>
                      <a:pt x="346234" y="26386"/>
                    </a:lnTo>
                    <a:lnTo>
                      <a:pt x="344304" y="24456"/>
                    </a:lnTo>
                    <a:lnTo>
                      <a:pt x="344304" y="22740"/>
                    </a:lnTo>
                    <a:lnTo>
                      <a:pt x="342588" y="22740"/>
                    </a:lnTo>
                    <a:lnTo>
                      <a:pt x="340657" y="20809"/>
                    </a:lnTo>
                    <a:lnTo>
                      <a:pt x="346234" y="20809"/>
                    </a:lnTo>
                    <a:lnTo>
                      <a:pt x="346234" y="18878"/>
                    </a:lnTo>
                    <a:lnTo>
                      <a:pt x="346234" y="16948"/>
                    </a:lnTo>
                    <a:lnTo>
                      <a:pt x="344304" y="16948"/>
                    </a:lnTo>
                    <a:lnTo>
                      <a:pt x="340657" y="20809"/>
                    </a:lnTo>
                    <a:lnTo>
                      <a:pt x="338726" y="20809"/>
                    </a:lnTo>
                    <a:lnTo>
                      <a:pt x="337010" y="18878"/>
                    </a:lnTo>
                    <a:lnTo>
                      <a:pt x="337010" y="16948"/>
                    </a:lnTo>
                    <a:close/>
                    <a:moveTo>
                      <a:pt x="348165" y="11370"/>
                    </a:moveTo>
                    <a:lnTo>
                      <a:pt x="349881" y="11370"/>
                    </a:lnTo>
                    <a:lnTo>
                      <a:pt x="351812" y="11370"/>
                    </a:lnTo>
                    <a:lnTo>
                      <a:pt x="353742" y="11370"/>
                    </a:lnTo>
                    <a:lnTo>
                      <a:pt x="355459" y="11370"/>
                    </a:lnTo>
                    <a:lnTo>
                      <a:pt x="357389" y="11370"/>
                    </a:lnTo>
                    <a:lnTo>
                      <a:pt x="359320" y="11370"/>
                    </a:lnTo>
                    <a:lnTo>
                      <a:pt x="361036" y="11370"/>
                    </a:lnTo>
                    <a:lnTo>
                      <a:pt x="362967" y="11370"/>
                    </a:lnTo>
                    <a:lnTo>
                      <a:pt x="364897" y="13301"/>
                    </a:lnTo>
                    <a:lnTo>
                      <a:pt x="362967" y="15017"/>
                    </a:lnTo>
                    <a:lnTo>
                      <a:pt x="361036" y="15017"/>
                    </a:lnTo>
                    <a:lnTo>
                      <a:pt x="357389" y="16947"/>
                    </a:lnTo>
                    <a:lnTo>
                      <a:pt x="355459" y="15017"/>
                    </a:lnTo>
                    <a:lnTo>
                      <a:pt x="351812" y="15017"/>
                    </a:lnTo>
                    <a:lnTo>
                      <a:pt x="348165" y="13301"/>
                    </a:lnTo>
                    <a:close/>
                    <a:moveTo>
                      <a:pt x="418742" y="9440"/>
                    </a:moveTo>
                    <a:lnTo>
                      <a:pt x="418742" y="11370"/>
                    </a:lnTo>
                    <a:lnTo>
                      <a:pt x="417026" y="11370"/>
                    </a:lnTo>
                    <a:close/>
                    <a:moveTo>
                      <a:pt x="420673" y="7509"/>
                    </a:moveTo>
                    <a:lnTo>
                      <a:pt x="424319" y="9440"/>
                    </a:lnTo>
                    <a:lnTo>
                      <a:pt x="422603" y="11370"/>
                    </a:lnTo>
                    <a:lnTo>
                      <a:pt x="418742" y="9440"/>
                    </a:lnTo>
                    <a:close/>
                    <a:moveTo>
                      <a:pt x="398363" y="7509"/>
                    </a:moveTo>
                    <a:lnTo>
                      <a:pt x="400293" y="9440"/>
                    </a:lnTo>
                    <a:lnTo>
                      <a:pt x="402009" y="9440"/>
                    </a:lnTo>
                    <a:lnTo>
                      <a:pt x="402009" y="7509"/>
                    </a:lnTo>
                    <a:lnTo>
                      <a:pt x="403940" y="7509"/>
                    </a:lnTo>
                    <a:lnTo>
                      <a:pt x="405870" y="9440"/>
                    </a:lnTo>
                    <a:lnTo>
                      <a:pt x="405870" y="11370"/>
                    </a:lnTo>
                    <a:lnTo>
                      <a:pt x="402009" y="11370"/>
                    </a:lnTo>
                    <a:lnTo>
                      <a:pt x="400293" y="11370"/>
                    </a:lnTo>
                    <a:lnTo>
                      <a:pt x="398363" y="11370"/>
                    </a:lnTo>
                    <a:lnTo>
                      <a:pt x="398363" y="9440"/>
                    </a:lnTo>
                    <a:lnTo>
                      <a:pt x="396432" y="9440"/>
                    </a:lnTo>
                    <a:close/>
                    <a:moveTo>
                      <a:pt x="158315" y="7508"/>
                    </a:moveTo>
                    <a:lnTo>
                      <a:pt x="161962" y="7508"/>
                    </a:lnTo>
                    <a:lnTo>
                      <a:pt x="163893" y="7508"/>
                    </a:lnTo>
                    <a:lnTo>
                      <a:pt x="161962" y="11369"/>
                    </a:lnTo>
                    <a:lnTo>
                      <a:pt x="163893" y="13300"/>
                    </a:lnTo>
                    <a:lnTo>
                      <a:pt x="167540" y="15016"/>
                    </a:lnTo>
                    <a:lnTo>
                      <a:pt x="169470" y="16947"/>
                    </a:lnTo>
                    <a:lnTo>
                      <a:pt x="167540" y="16947"/>
                    </a:lnTo>
                    <a:lnTo>
                      <a:pt x="165609" y="18878"/>
                    </a:lnTo>
                    <a:lnTo>
                      <a:pt x="161962" y="22739"/>
                    </a:lnTo>
                    <a:lnTo>
                      <a:pt x="160032" y="22739"/>
                    </a:lnTo>
                    <a:lnTo>
                      <a:pt x="156385" y="22739"/>
                    </a:lnTo>
                    <a:lnTo>
                      <a:pt x="156385" y="20808"/>
                    </a:lnTo>
                    <a:lnTo>
                      <a:pt x="156385" y="18878"/>
                    </a:lnTo>
                    <a:lnTo>
                      <a:pt x="160032" y="16947"/>
                    </a:lnTo>
                    <a:lnTo>
                      <a:pt x="154454" y="16947"/>
                    </a:lnTo>
                    <a:lnTo>
                      <a:pt x="152738" y="15016"/>
                    </a:lnTo>
                    <a:lnTo>
                      <a:pt x="152738" y="13300"/>
                    </a:lnTo>
                    <a:lnTo>
                      <a:pt x="154454" y="11369"/>
                    </a:lnTo>
                    <a:close/>
                    <a:moveTo>
                      <a:pt x="480309" y="5578"/>
                    </a:moveTo>
                    <a:lnTo>
                      <a:pt x="482025" y="7509"/>
                    </a:lnTo>
                    <a:lnTo>
                      <a:pt x="482025" y="9439"/>
                    </a:lnTo>
                    <a:lnTo>
                      <a:pt x="483956" y="11370"/>
                    </a:lnTo>
                    <a:lnTo>
                      <a:pt x="487817" y="11370"/>
                    </a:lnTo>
                    <a:lnTo>
                      <a:pt x="487817" y="15017"/>
                    </a:lnTo>
                    <a:lnTo>
                      <a:pt x="482025" y="15017"/>
                    </a:lnTo>
                    <a:lnTo>
                      <a:pt x="480309" y="13301"/>
                    </a:lnTo>
                    <a:lnTo>
                      <a:pt x="478379" y="13301"/>
                    </a:lnTo>
                    <a:lnTo>
                      <a:pt x="476448" y="13301"/>
                    </a:lnTo>
                    <a:lnTo>
                      <a:pt x="478379" y="11370"/>
                    </a:lnTo>
                    <a:lnTo>
                      <a:pt x="474732" y="11370"/>
                    </a:lnTo>
                    <a:lnTo>
                      <a:pt x="472801" y="9439"/>
                    </a:lnTo>
                    <a:lnTo>
                      <a:pt x="476448" y="7509"/>
                    </a:lnTo>
                    <a:close/>
                    <a:moveTo>
                      <a:pt x="426250" y="5578"/>
                    </a:moveTo>
                    <a:lnTo>
                      <a:pt x="428180" y="7509"/>
                    </a:lnTo>
                    <a:lnTo>
                      <a:pt x="426250" y="9439"/>
                    </a:lnTo>
                    <a:lnTo>
                      <a:pt x="424319" y="9439"/>
                    </a:lnTo>
                    <a:lnTo>
                      <a:pt x="424319" y="7509"/>
                    </a:lnTo>
                    <a:close/>
                    <a:moveTo>
                      <a:pt x="240047" y="0"/>
                    </a:moveTo>
                    <a:lnTo>
                      <a:pt x="243908" y="0"/>
                    </a:lnTo>
                    <a:lnTo>
                      <a:pt x="245624" y="0"/>
                    </a:lnTo>
                    <a:lnTo>
                      <a:pt x="249486" y="0"/>
                    </a:lnTo>
                    <a:lnTo>
                      <a:pt x="251202" y="0"/>
                    </a:lnTo>
                    <a:lnTo>
                      <a:pt x="253132" y="0"/>
                    </a:lnTo>
                    <a:lnTo>
                      <a:pt x="260641" y="0"/>
                    </a:lnTo>
                    <a:lnTo>
                      <a:pt x="266218" y="0"/>
                    </a:lnTo>
                    <a:lnTo>
                      <a:pt x="268149" y="0"/>
                    </a:lnTo>
                    <a:lnTo>
                      <a:pt x="273726" y="0"/>
                    </a:lnTo>
                    <a:lnTo>
                      <a:pt x="277373" y="0"/>
                    </a:lnTo>
                    <a:lnTo>
                      <a:pt x="277373" y="1931"/>
                    </a:lnTo>
                    <a:lnTo>
                      <a:pt x="279304" y="0"/>
                    </a:lnTo>
                    <a:lnTo>
                      <a:pt x="281020" y="0"/>
                    </a:lnTo>
                    <a:lnTo>
                      <a:pt x="282951" y="1931"/>
                    </a:lnTo>
                    <a:lnTo>
                      <a:pt x="281020" y="3861"/>
                    </a:lnTo>
                    <a:lnTo>
                      <a:pt x="279304" y="3861"/>
                    </a:lnTo>
                    <a:lnTo>
                      <a:pt x="277373" y="3861"/>
                    </a:lnTo>
                    <a:lnTo>
                      <a:pt x="273726" y="5577"/>
                    </a:lnTo>
                    <a:lnTo>
                      <a:pt x="269865" y="5577"/>
                    </a:lnTo>
                    <a:lnTo>
                      <a:pt x="268149" y="7508"/>
                    </a:lnTo>
                    <a:lnTo>
                      <a:pt x="273726" y="5577"/>
                    </a:lnTo>
                    <a:lnTo>
                      <a:pt x="279304" y="3861"/>
                    </a:lnTo>
                    <a:lnTo>
                      <a:pt x="281020" y="5577"/>
                    </a:lnTo>
                    <a:lnTo>
                      <a:pt x="279304" y="7508"/>
                    </a:lnTo>
                    <a:lnTo>
                      <a:pt x="279304" y="11369"/>
                    </a:lnTo>
                    <a:lnTo>
                      <a:pt x="281020" y="5577"/>
                    </a:lnTo>
                    <a:lnTo>
                      <a:pt x="288528" y="5577"/>
                    </a:lnTo>
                    <a:lnTo>
                      <a:pt x="290459" y="3861"/>
                    </a:lnTo>
                    <a:lnTo>
                      <a:pt x="294106" y="5577"/>
                    </a:lnTo>
                    <a:lnTo>
                      <a:pt x="297752" y="5577"/>
                    </a:lnTo>
                    <a:lnTo>
                      <a:pt x="296036" y="7508"/>
                    </a:lnTo>
                    <a:lnTo>
                      <a:pt x="290459" y="11369"/>
                    </a:lnTo>
                    <a:lnTo>
                      <a:pt x="290459" y="13300"/>
                    </a:lnTo>
                    <a:lnTo>
                      <a:pt x="286597" y="13300"/>
                    </a:lnTo>
                    <a:lnTo>
                      <a:pt x="286597" y="15016"/>
                    </a:lnTo>
                    <a:lnTo>
                      <a:pt x="286597" y="16947"/>
                    </a:lnTo>
                    <a:lnTo>
                      <a:pt x="282951" y="18878"/>
                    </a:lnTo>
                    <a:lnTo>
                      <a:pt x="282951" y="22739"/>
                    </a:lnTo>
                    <a:lnTo>
                      <a:pt x="286597" y="24455"/>
                    </a:lnTo>
                    <a:lnTo>
                      <a:pt x="286597" y="26386"/>
                    </a:lnTo>
                    <a:lnTo>
                      <a:pt x="284881" y="28317"/>
                    </a:lnTo>
                    <a:lnTo>
                      <a:pt x="282951" y="28317"/>
                    </a:lnTo>
                    <a:lnTo>
                      <a:pt x="284881" y="30247"/>
                    </a:lnTo>
                    <a:lnTo>
                      <a:pt x="284881" y="37756"/>
                    </a:lnTo>
                    <a:lnTo>
                      <a:pt x="281020" y="37756"/>
                    </a:lnTo>
                    <a:lnTo>
                      <a:pt x="281020" y="39686"/>
                    </a:lnTo>
                    <a:lnTo>
                      <a:pt x="279304" y="41402"/>
                    </a:lnTo>
                    <a:lnTo>
                      <a:pt x="281020" y="47194"/>
                    </a:lnTo>
                    <a:lnTo>
                      <a:pt x="281020" y="50841"/>
                    </a:lnTo>
                    <a:lnTo>
                      <a:pt x="279304" y="50841"/>
                    </a:lnTo>
                    <a:lnTo>
                      <a:pt x="277373" y="50841"/>
                    </a:lnTo>
                    <a:lnTo>
                      <a:pt x="273726" y="47194"/>
                    </a:lnTo>
                    <a:lnTo>
                      <a:pt x="273726" y="49125"/>
                    </a:lnTo>
                    <a:lnTo>
                      <a:pt x="273726" y="50841"/>
                    </a:lnTo>
                    <a:lnTo>
                      <a:pt x="277373" y="52772"/>
                    </a:lnTo>
                    <a:lnTo>
                      <a:pt x="273726" y="56633"/>
                    </a:lnTo>
                    <a:lnTo>
                      <a:pt x="269865" y="56633"/>
                    </a:lnTo>
                    <a:lnTo>
                      <a:pt x="268149" y="56633"/>
                    </a:lnTo>
                    <a:lnTo>
                      <a:pt x="264287" y="58564"/>
                    </a:lnTo>
                    <a:lnTo>
                      <a:pt x="258710" y="58564"/>
                    </a:lnTo>
                    <a:lnTo>
                      <a:pt x="255063" y="60280"/>
                    </a:lnTo>
                    <a:lnTo>
                      <a:pt x="253132" y="64142"/>
                    </a:lnTo>
                    <a:lnTo>
                      <a:pt x="253132" y="66072"/>
                    </a:lnTo>
                    <a:lnTo>
                      <a:pt x="249486" y="66072"/>
                    </a:lnTo>
                    <a:lnTo>
                      <a:pt x="245624" y="66072"/>
                    </a:lnTo>
                    <a:lnTo>
                      <a:pt x="241977" y="68003"/>
                    </a:lnTo>
                    <a:lnTo>
                      <a:pt x="241977" y="69719"/>
                    </a:lnTo>
                    <a:lnTo>
                      <a:pt x="240047" y="71650"/>
                    </a:lnTo>
                    <a:lnTo>
                      <a:pt x="240047" y="73581"/>
                    </a:lnTo>
                    <a:lnTo>
                      <a:pt x="238331" y="75511"/>
                    </a:lnTo>
                    <a:lnTo>
                      <a:pt x="238331" y="77227"/>
                    </a:lnTo>
                    <a:lnTo>
                      <a:pt x="236400" y="81089"/>
                    </a:lnTo>
                    <a:lnTo>
                      <a:pt x="236400" y="83019"/>
                    </a:lnTo>
                    <a:lnTo>
                      <a:pt x="234469" y="84950"/>
                    </a:lnTo>
                    <a:lnTo>
                      <a:pt x="234469" y="86666"/>
                    </a:lnTo>
                    <a:lnTo>
                      <a:pt x="230822" y="84950"/>
                    </a:lnTo>
                    <a:lnTo>
                      <a:pt x="230822" y="83019"/>
                    </a:lnTo>
                    <a:lnTo>
                      <a:pt x="227176" y="83019"/>
                    </a:lnTo>
                    <a:lnTo>
                      <a:pt x="225245" y="83019"/>
                    </a:lnTo>
                    <a:lnTo>
                      <a:pt x="223314" y="75511"/>
                    </a:lnTo>
                    <a:lnTo>
                      <a:pt x="221598" y="73581"/>
                    </a:lnTo>
                    <a:lnTo>
                      <a:pt x="219667" y="69719"/>
                    </a:lnTo>
                    <a:lnTo>
                      <a:pt x="219667" y="66072"/>
                    </a:lnTo>
                    <a:lnTo>
                      <a:pt x="219667" y="60280"/>
                    </a:lnTo>
                    <a:lnTo>
                      <a:pt x="223314" y="60280"/>
                    </a:lnTo>
                    <a:lnTo>
                      <a:pt x="223314" y="58564"/>
                    </a:lnTo>
                    <a:lnTo>
                      <a:pt x="223314" y="56633"/>
                    </a:lnTo>
                    <a:lnTo>
                      <a:pt x="225245" y="54703"/>
                    </a:lnTo>
                    <a:lnTo>
                      <a:pt x="223314" y="52772"/>
                    </a:lnTo>
                    <a:lnTo>
                      <a:pt x="221598" y="52772"/>
                    </a:lnTo>
                    <a:lnTo>
                      <a:pt x="221598" y="50841"/>
                    </a:lnTo>
                    <a:lnTo>
                      <a:pt x="223314" y="50841"/>
                    </a:lnTo>
                    <a:lnTo>
                      <a:pt x="225245" y="50841"/>
                    </a:lnTo>
                    <a:lnTo>
                      <a:pt x="223314" y="47194"/>
                    </a:lnTo>
                    <a:lnTo>
                      <a:pt x="219667" y="47194"/>
                    </a:lnTo>
                    <a:lnTo>
                      <a:pt x="217737" y="47194"/>
                    </a:lnTo>
                    <a:lnTo>
                      <a:pt x="219667" y="41402"/>
                    </a:lnTo>
                    <a:lnTo>
                      <a:pt x="216021" y="37756"/>
                    </a:lnTo>
                    <a:lnTo>
                      <a:pt x="216021" y="33894"/>
                    </a:lnTo>
                    <a:lnTo>
                      <a:pt x="214090" y="31964"/>
                    </a:lnTo>
                    <a:lnTo>
                      <a:pt x="206582" y="30247"/>
                    </a:lnTo>
                    <a:lnTo>
                      <a:pt x="202935" y="30247"/>
                    </a:lnTo>
                    <a:lnTo>
                      <a:pt x="201004" y="31964"/>
                    </a:lnTo>
                    <a:lnTo>
                      <a:pt x="195427" y="28317"/>
                    </a:lnTo>
                    <a:lnTo>
                      <a:pt x="193496" y="26386"/>
                    </a:lnTo>
                    <a:lnTo>
                      <a:pt x="195427" y="26386"/>
                    </a:lnTo>
                    <a:lnTo>
                      <a:pt x="201004" y="26386"/>
                    </a:lnTo>
                    <a:lnTo>
                      <a:pt x="202935" y="24455"/>
                    </a:lnTo>
                    <a:lnTo>
                      <a:pt x="201004" y="24455"/>
                    </a:lnTo>
                    <a:lnTo>
                      <a:pt x="197357" y="24455"/>
                    </a:lnTo>
                    <a:lnTo>
                      <a:pt x="191780" y="22739"/>
                    </a:lnTo>
                    <a:lnTo>
                      <a:pt x="191780" y="20808"/>
                    </a:lnTo>
                    <a:lnTo>
                      <a:pt x="197357" y="18878"/>
                    </a:lnTo>
                    <a:lnTo>
                      <a:pt x="201004" y="18878"/>
                    </a:lnTo>
                    <a:lnTo>
                      <a:pt x="204866" y="16947"/>
                    </a:lnTo>
                    <a:lnTo>
                      <a:pt x="204866" y="15016"/>
                    </a:lnTo>
                    <a:lnTo>
                      <a:pt x="202935" y="13300"/>
                    </a:lnTo>
                    <a:lnTo>
                      <a:pt x="202935" y="11369"/>
                    </a:lnTo>
                    <a:lnTo>
                      <a:pt x="204866" y="11369"/>
                    </a:lnTo>
                    <a:lnTo>
                      <a:pt x="208512" y="9439"/>
                    </a:lnTo>
                    <a:lnTo>
                      <a:pt x="210443" y="9439"/>
                    </a:lnTo>
                    <a:lnTo>
                      <a:pt x="212159" y="7508"/>
                    </a:lnTo>
                    <a:lnTo>
                      <a:pt x="214090" y="5577"/>
                    </a:lnTo>
                    <a:lnTo>
                      <a:pt x="216021" y="3861"/>
                    </a:lnTo>
                    <a:lnTo>
                      <a:pt x="223314" y="3861"/>
                    </a:lnTo>
                    <a:lnTo>
                      <a:pt x="225245" y="5577"/>
                    </a:lnTo>
                    <a:lnTo>
                      <a:pt x="227176" y="5577"/>
                    </a:lnTo>
                    <a:lnTo>
                      <a:pt x="228892" y="7508"/>
                    </a:lnTo>
                    <a:lnTo>
                      <a:pt x="230822" y="5577"/>
                    </a:lnTo>
                    <a:lnTo>
                      <a:pt x="230822" y="3861"/>
                    </a:lnTo>
                    <a:lnTo>
                      <a:pt x="232753" y="3861"/>
                    </a:lnTo>
                    <a:lnTo>
                      <a:pt x="236400" y="5577"/>
                    </a:lnTo>
                    <a:lnTo>
                      <a:pt x="236400" y="3861"/>
                    </a:lnTo>
                    <a:lnTo>
                      <a:pt x="236400" y="1931"/>
                    </a:lnTo>
                    <a:close/>
                    <a:moveTo>
                      <a:pt x="182341" y="0"/>
                    </a:moveTo>
                    <a:lnTo>
                      <a:pt x="184272" y="1931"/>
                    </a:lnTo>
                    <a:lnTo>
                      <a:pt x="186203" y="0"/>
                    </a:lnTo>
                    <a:lnTo>
                      <a:pt x="187919" y="0"/>
                    </a:lnTo>
                    <a:lnTo>
                      <a:pt x="191780" y="0"/>
                    </a:lnTo>
                    <a:lnTo>
                      <a:pt x="193496" y="0"/>
                    </a:lnTo>
                    <a:lnTo>
                      <a:pt x="195427" y="0"/>
                    </a:lnTo>
                    <a:lnTo>
                      <a:pt x="199288" y="0"/>
                    </a:lnTo>
                    <a:lnTo>
                      <a:pt x="202935" y="0"/>
                    </a:lnTo>
                    <a:lnTo>
                      <a:pt x="202935" y="1931"/>
                    </a:lnTo>
                    <a:lnTo>
                      <a:pt x="210443" y="1931"/>
                    </a:lnTo>
                    <a:lnTo>
                      <a:pt x="210443" y="3861"/>
                    </a:lnTo>
                    <a:lnTo>
                      <a:pt x="212159" y="3861"/>
                    </a:lnTo>
                    <a:lnTo>
                      <a:pt x="208513" y="5577"/>
                    </a:lnTo>
                    <a:lnTo>
                      <a:pt x="204866" y="7508"/>
                    </a:lnTo>
                    <a:lnTo>
                      <a:pt x="202935" y="9439"/>
                    </a:lnTo>
                    <a:lnTo>
                      <a:pt x="199288" y="11369"/>
                    </a:lnTo>
                    <a:lnTo>
                      <a:pt x="195427" y="15016"/>
                    </a:lnTo>
                    <a:lnTo>
                      <a:pt x="189850" y="15016"/>
                    </a:lnTo>
                    <a:lnTo>
                      <a:pt x="189850" y="16947"/>
                    </a:lnTo>
                    <a:lnTo>
                      <a:pt x="187919" y="16947"/>
                    </a:lnTo>
                    <a:lnTo>
                      <a:pt x="186203" y="16947"/>
                    </a:lnTo>
                    <a:lnTo>
                      <a:pt x="187919" y="18878"/>
                    </a:lnTo>
                    <a:lnTo>
                      <a:pt x="186203" y="20808"/>
                    </a:lnTo>
                    <a:lnTo>
                      <a:pt x="184272" y="22739"/>
                    </a:lnTo>
                    <a:lnTo>
                      <a:pt x="182341" y="24455"/>
                    </a:lnTo>
                    <a:lnTo>
                      <a:pt x="180625" y="24455"/>
                    </a:lnTo>
                    <a:lnTo>
                      <a:pt x="178695" y="26386"/>
                    </a:lnTo>
                    <a:lnTo>
                      <a:pt x="178695" y="28317"/>
                    </a:lnTo>
                    <a:lnTo>
                      <a:pt x="176764" y="30247"/>
                    </a:lnTo>
                    <a:lnTo>
                      <a:pt x="175048" y="30247"/>
                    </a:lnTo>
                    <a:lnTo>
                      <a:pt x="173117" y="30247"/>
                    </a:lnTo>
                    <a:lnTo>
                      <a:pt x="169470" y="28317"/>
                    </a:lnTo>
                    <a:lnTo>
                      <a:pt x="169470" y="30247"/>
                    </a:lnTo>
                    <a:lnTo>
                      <a:pt x="167540" y="30247"/>
                    </a:lnTo>
                    <a:lnTo>
                      <a:pt x="165609" y="30247"/>
                    </a:lnTo>
                    <a:lnTo>
                      <a:pt x="160032" y="30247"/>
                    </a:lnTo>
                    <a:lnTo>
                      <a:pt x="160032" y="28317"/>
                    </a:lnTo>
                    <a:lnTo>
                      <a:pt x="161962" y="26386"/>
                    </a:lnTo>
                    <a:lnTo>
                      <a:pt x="163893" y="26386"/>
                    </a:lnTo>
                    <a:lnTo>
                      <a:pt x="163893" y="24455"/>
                    </a:lnTo>
                    <a:lnTo>
                      <a:pt x="165609" y="24455"/>
                    </a:lnTo>
                    <a:lnTo>
                      <a:pt x="167540" y="26386"/>
                    </a:lnTo>
                    <a:lnTo>
                      <a:pt x="169470" y="26386"/>
                    </a:lnTo>
                    <a:lnTo>
                      <a:pt x="171187" y="24455"/>
                    </a:lnTo>
                    <a:lnTo>
                      <a:pt x="169470" y="24455"/>
                    </a:lnTo>
                    <a:lnTo>
                      <a:pt x="169470" y="22739"/>
                    </a:lnTo>
                    <a:lnTo>
                      <a:pt x="167540" y="20808"/>
                    </a:lnTo>
                    <a:lnTo>
                      <a:pt x="169470" y="18878"/>
                    </a:lnTo>
                    <a:lnTo>
                      <a:pt x="171187" y="18878"/>
                    </a:lnTo>
                    <a:lnTo>
                      <a:pt x="171187" y="13300"/>
                    </a:lnTo>
                    <a:lnTo>
                      <a:pt x="169470" y="11369"/>
                    </a:lnTo>
                    <a:lnTo>
                      <a:pt x="167540" y="11369"/>
                    </a:lnTo>
                    <a:lnTo>
                      <a:pt x="165609" y="9439"/>
                    </a:lnTo>
                    <a:lnTo>
                      <a:pt x="163893" y="7508"/>
                    </a:lnTo>
                    <a:lnTo>
                      <a:pt x="165609" y="5577"/>
                    </a:lnTo>
                    <a:lnTo>
                      <a:pt x="169470" y="5577"/>
                    </a:lnTo>
                    <a:lnTo>
                      <a:pt x="171187" y="3861"/>
                    </a:lnTo>
                    <a:lnTo>
                      <a:pt x="176764" y="3861"/>
                    </a:lnTo>
                    <a:lnTo>
                      <a:pt x="180625" y="193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 cap="flat">
                <a:noFill/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endParaRPr lang="en-IN"/>
              </a:p>
            </p:txBody>
          </p:sp>
        </p:grpSp>
        <p:grpSp>
          <p:nvGrpSpPr>
            <p:cNvPr id="93" name="Group 92"/>
            <p:cNvGrpSpPr>
              <a:grpSpLocks noChangeAspect="1"/>
            </p:cNvGrpSpPr>
            <p:nvPr>
              <p:custDataLst>
                <p:custData r:id="rId3"/>
              </p:custDataLst>
            </p:nvPr>
          </p:nvGrpSpPr>
          <p:grpSpPr>
            <a:xfrm>
              <a:off x="6434497" y="1677394"/>
              <a:ext cx="1079999" cy="838751"/>
              <a:chOff x="5579089" y="2768246"/>
              <a:chExt cx="1712884" cy="1330264"/>
            </a:xfrm>
          </p:grpSpPr>
          <p:grpSp>
            <p:nvGrpSpPr>
              <p:cNvPr id="94" name="Group 93"/>
              <p:cNvGrpSpPr>
                <a:grpSpLocks noChangeAspect="1"/>
              </p:cNvGrpSpPr>
              <p:nvPr/>
            </p:nvGrpSpPr>
            <p:grpSpPr>
              <a:xfrm>
                <a:off x="6466492" y="2768246"/>
                <a:ext cx="825481" cy="1330264"/>
                <a:chOff x="6466494" y="2768246"/>
                <a:chExt cx="825481" cy="1330264"/>
              </a:xfrm>
            </p:grpSpPr>
            <p:sp>
              <p:nvSpPr>
                <p:cNvPr id="104" name="Oval 17"/>
                <p:cNvSpPr>
                  <a:spLocks noChangeAspect="1"/>
                </p:cNvSpPr>
                <p:nvPr/>
              </p:nvSpPr>
              <p:spPr>
                <a:xfrm rot="6300000">
                  <a:off x="6697974" y="3504509"/>
                  <a:ext cx="594001" cy="594001"/>
                </a:xfrm>
                <a:custGeom>
                  <a:avLst/>
                  <a:gdLst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0 w 1080002"/>
                    <a:gd name="connsiteY4" fmla="*/ 54000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91440 w 1080002"/>
                    <a:gd name="connsiteY4" fmla="*/ 63144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0" fmla="*/ 0 w 540001"/>
                    <a:gd name="connsiteY0" fmla="*/ 0 h 1080002"/>
                    <a:gd name="connsiteX1" fmla="*/ 540001 w 540001"/>
                    <a:gd name="connsiteY1" fmla="*/ 540001 h 1080002"/>
                    <a:gd name="connsiteX2" fmla="*/ 0 w 540001"/>
                    <a:gd name="connsiteY2" fmla="*/ 1080002 h 1080002"/>
                    <a:gd name="connsiteX0" fmla="*/ 0 w 540001"/>
                    <a:gd name="connsiteY0" fmla="*/ 0 h 540001"/>
                    <a:gd name="connsiteX1" fmla="*/ 540001 w 540001"/>
                    <a:gd name="connsiteY1" fmla="*/ 540001 h 54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1" h="540001">
                      <a:moveTo>
                        <a:pt x="0" y="0"/>
                      </a:moveTo>
                      <a:cubicBezTo>
                        <a:pt x="298234" y="0"/>
                        <a:pt x="540001" y="241767"/>
                        <a:pt x="540001" y="540001"/>
                      </a:cubicBez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B05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5" name="Oval 17"/>
                <p:cNvSpPr>
                  <a:spLocks noChangeAspect="1"/>
                </p:cNvSpPr>
                <p:nvPr/>
              </p:nvSpPr>
              <p:spPr>
                <a:xfrm rot="20700000">
                  <a:off x="6697973" y="2768246"/>
                  <a:ext cx="594001" cy="594001"/>
                </a:xfrm>
                <a:custGeom>
                  <a:avLst/>
                  <a:gdLst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0 w 1080002"/>
                    <a:gd name="connsiteY4" fmla="*/ 54000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91440 w 1080002"/>
                    <a:gd name="connsiteY4" fmla="*/ 63144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0" fmla="*/ 0 w 540001"/>
                    <a:gd name="connsiteY0" fmla="*/ 0 h 1080002"/>
                    <a:gd name="connsiteX1" fmla="*/ 540001 w 540001"/>
                    <a:gd name="connsiteY1" fmla="*/ 540001 h 1080002"/>
                    <a:gd name="connsiteX2" fmla="*/ 0 w 540001"/>
                    <a:gd name="connsiteY2" fmla="*/ 1080002 h 1080002"/>
                    <a:gd name="connsiteX0" fmla="*/ 0 w 540001"/>
                    <a:gd name="connsiteY0" fmla="*/ 0 h 540001"/>
                    <a:gd name="connsiteX1" fmla="*/ 540001 w 540001"/>
                    <a:gd name="connsiteY1" fmla="*/ 540001 h 54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1" h="540001">
                      <a:moveTo>
                        <a:pt x="0" y="0"/>
                      </a:moveTo>
                      <a:cubicBezTo>
                        <a:pt x="298234" y="0"/>
                        <a:pt x="540001" y="241767"/>
                        <a:pt x="540001" y="540001"/>
                      </a:cubicBez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B05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6" name="Freeform 105"/>
                <p:cNvSpPr>
                  <a:spLocks noChangeAspect="1"/>
                </p:cNvSpPr>
                <p:nvPr/>
              </p:nvSpPr>
              <p:spPr>
                <a:xfrm>
                  <a:off x="6466494" y="2938088"/>
                  <a:ext cx="807425" cy="981820"/>
                </a:xfrm>
                <a:custGeom>
                  <a:avLst/>
                  <a:gdLst>
                    <a:gd name="connsiteX0" fmla="*/ 316514 w 807425"/>
                    <a:gd name="connsiteY0" fmla="*/ 0 h 981820"/>
                    <a:gd name="connsiteX1" fmla="*/ 807425 w 807425"/>
                    <a:gd name="connsiteY1" fmla="*/ 490910 h 981820"/>
                    <a:gd name="connsiteX2" fmla="*/ 316514 w 807425"/>
                    <a:gd name="connsiteY2" fmla="*/ 981820 h 981820"/>
                    <a:gd name="connsiteX3" fmla="*/ 42041 w 807425"/>
                    <a:gd name="connsiteY3" fmla="*/ 897980 h 981820"/>
                    <a:gd name="connsiteX4" fmla="*/ 8945 w 807425"/>
                    <a:gd name="connsiteY4" fmla="*/ 870674 h 981820"/>
                    <a:gd name="connsiteX5" fmla="*/ 67374 w 807425"/>
                    <a:gd name="connsiteY5" fmla="*/ 799857 h 981820"/>
                    <a:gd name="connsiteX6" fmla="*/ 159068 w 807425"/>
                    <a:gd name="connsiteY6" fmla="*/ 499670 h 981820"/>
                    <a:gd name="connsiteX7" fmla="*/ 1813 w 807425"/>
                    <a:gd name="connsiteY7" fmla="*/ 120023 h 981820"/>
                    <a:gd name="connsiteX8" fmla="*/ 0 w 807425"/>
                    <a:gd name="connsiteY8" fmla="*/ 118527 h 981820"/>
                    <a:gd name="connsiteX9" fmla="*/ 42041 w 807425"/>
                    <a:gd name="connsiteY9" fmla="*/ 83840 h 981820"/>
                    <a:gd name="connsiteX10" fmla="*/ 316514 w 807425"/>
                    <a:gd name="connsiteY10" fmla="*/ 0 h 981820"/>
                    <a:gd name="connsiteX0" fmla="*/ 159068 w 807425"/>
                    <a:gd name="connsiteY0" fmla="*/ 499670 h 981820"/>
                    <a:gd name="connsiteX1" fmla="*/ 1813 w 807425"/>
                    <a:gd name="connsiteY1" fmla="*/ 120023 h 981820"/>
                    <a:gd name="connsiteX2" fmla="*/ 0 w 807425"/>
                    <a:gd name="connsiteY2" fmla="*/ 118527 h 981820"/>
                    <a:gd name="connsiteX3" fmla="*/ 42041 w 807425"/>
                    <a:gd name="connsiteY3" fmla="*/ 83840 h 981820"/>
                    <a:gd name="connsiteX4" fmla="*/ 316514 w 807425"/>
                    <a:gd name="connsiteY4" fmla="*/ 0 h 981820"/>
                    <a:gd name="connsiteX5" fmla="*/ 807425 w 807425"/>
                    <a:gd name="connsiteY5" fmla="*/ 490910 h 981820"/>
                    <a:gd name="connsiteX6" fmla="*/ 316514 w 807425"/>
                    <a:gd name="connsiteY6" fmla="*/ 981820 h 981820"/>
                    <a:gd name="connsiteX7" fmla="*/ 42041 w 807425"/>
                    <a:gd name="connsiteY7" fmla="*/ 897980 h 981820"/>
                    <a:gd name="connsiteX8" fmla="*/ 8945 w 807425"/>
                    <a:gd name="connsiteY8" fmla="*/ 870674 h 981820"/>
                    <a:gd name="connsiteX9" fmla="*/ 67374 w 807425"/>
                    <a:gd name="connsiteY9" fmla="*/ 799857 h 981820"/>
                    <a:gd name="connsiteX10" fmla="*/ 250508 w 807425"/>
                    <a:gd name="connsiteY10" fmla="*/ 591110 h 981820"/>
                    <a:gd name="connsiteX0" fmla="*/ 159068 w 807425"/>
                    <a:gd name="connsiteY0" fmla="*/ 499670 h 981820"/>
                    <a:gd name="connsiteX1" fmla="*/ 1813 w 807425"/>
                    <a:gd name="connsiteY1" fmla="*/ 120023 h 981820"/>
                    <a:gd name="connsiteX2" fmla="*/ 0 w 807425"/>
                    <a:gd name="connsiteY2" fmla="*/ 118527 h 981820"/>
                    <a:gd name="connsiteX3" fmla="*/ 42041 w 807425"/>
                    <a:gd name="connsiteY3" fmla="*/ 83840 h 981820"/>
                    <a:gd name="connsiteX4" fmla="*/ 316514 w 807425"/>
                    <a:gd name="connsiteY4" fmla="*/ 0 h 981820"/>
                    <a:gd name="connsiteX5" fmla="*/ 807425 w 807425"/>
                    <a:gd name="connsiteY5" fmla="*/ 490910 h 981820"/>
                    <a:gd name="connsiteX6" fmla="*/ 316514 w 807425"/>
                    <a:gd name="connsiteY6" fmla="*/ 981820 h 981820"/>
                    <a:gd name="connsiteX7" fmla="*/ 42041 w 807425"/>
                    <a:gd name="connsiteY7" fmla="*/ 897980 h 981820"/>
                    <a:gd name="connsiteX8" fmla="*/ 8945 w 807425"/>
                    <a:gd name="connsiteY8" fmla="*/ 870674 h 981820"/>
                    <a:gd name="connsiteX9" fmla="*/ 67374 w 807425"/>
                    <a:gd name="connsiteY9" fmla="*/ 799857 h 981820"/>
                    <a:gd name="connsiteX0" fmla="*/ 159068 w 807425"/>
                    <a:gd name="connsiteY0" fmla="*/ 499670 h 981820"/>
                    <a:gd name="connsiteX1" fmla="*/ 1813 w 807425"/>
                    <a:gd name="connsiteY1" fmla="*/ 120023 h 981820"/>
                    <a:gd name="connsiteX2" fmla="*/ 0 w 807425"/>
                    <a:gd name="connsiteY2" fmla="*/ 118527 h 981820"/>
                    <a:gd name="connsiteX3" fmla="*/ 42041 w 807425"/>
                    <a:gd name="connsiteY3" fmla="*/ 83840 h 981820"/>
                    <a:gd name="connsiteX4" fmla="*/ 316514 w 807425"/>
                    <a:gd name="connsiteY4" fmla="*/ 0 h 981820"/>
                    <a:gd name="connsiteX5" fmla="*/ 807425 w 807425"/>
                    <a:gd name="connsiteY5" fmla="*/ 490910 h 981820"/>
                    <a:gd name="connsiteX6" fmla="*/ 316514 w 807425"/>
                    <a:gd name="connsiteY6" fmla="*/ 981820 h 981820"/>
                    <a:gd name="connsiteX7" fmla="*/ 42041 w 807425"/>
                    <a:gd name="connsiteY7" fmla="*/ 897980 h 981820"/>
                    <a:gd name="connsiteX8" fmla="*/ 8945 w 807425"/>
                    <a:gd name="connsiteY8" fmla="*/ 870674 h 981820"/>
                    <a:gd name="connsiteX0" fmla="*/ 1813 w 807425"/>
                    <a:gd name="connsiteY0" fmla="*/ 120023 h 981820"/>
                    <a:gd name="connsiteX1" fmla="*/ 0 w 807425"/>
                    <a:gd name="connsiteY1" fmla="*/ 118527 h 981820"/>
                    <a:gd name="connsiteX2" fmla="*/ 42041 w 807425"/>
                    <a:gd name="connsiteY2" fmla="*/ 83840 h 981820"/>
                    <a:gd name="connsiteX3" fmla="*/ 316514 w 807425"/>
                    <a:gd name="connsiteY3" fmla="*/ 0 h 981820"/>
                    <a:gd name="connsiteX4" fmla="*/ 807425 w 807425"/>
                    <a:gd name="connsiteY4" fmla="*/ 490910 h 981820"/>
                    <a:gd name="connsiteX5" fmla="*/ 316514 w 807425"/>
                    <a:gd name="connsiteY5" fmla="*/ 981820 h 981820"/>
                    <a:gd name="connsiteX6" fmla="*/ 42041 w 807425"/>
                    <a:gd name="connsiteY6" fmla="*/ 897980 h 981820"/>
                    <a:gd name="connsiteX7" fmla="*/ 8945 w 807425"/>
                    <a:gd name="connsiteY7" fmla="*/ 870674 h 981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7425" h="981820">
                      <a:moveTo>
                        <a:pt x="1813" y="120023"/>
                      </a:moveTo>
                      <a:lnTo>
                        <a:pt x="0" y="118527"/>
                      </a:lnTo>
                      <a:lnTo>
                        <a:pt x="42041" y="83840"/>
                      </a:lnTo>
                      <a:cubicBezTo>
                        <a:pt x="120391" y="30908"/>
                        <a:pt x="214843" y="0"/>
                        <a:pt x="316514" y="0"/>
                      </a:cubicBezTo>
                      <a:cubicBezTo>
                        <a:pt x="587637" y="0"/>
                        <a:pt x="807425" y="219788"/>
                        <a:pt x="807425" y="490910"/>
                      </a:cubicBezTo>
                      <a:cubicBezTo>
                        <a:pt x="807425" y="762032"/>
                        <a:pt x="587637" y="981820"/>
                        <a:pt x="316514" y="981820"/>
                      </a:cubicBezTo>
                      <a:cubicBezTo>
                        <a:pt x="214843" y="981820"/>
                        <a:pt x="120391" y="950912"/>
                        <a:pt x="42041" y="897980"/>
                      </a:cubicBezTo>
                      <a:lnTo>
                        <a:pt x="8945" y="870674"/>
                      </a:ln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B05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07" name="Freeform 106"/>
                <p:cNvSpPr>
                  <a:spLocks noChangeAspect="1"/>
                </p:cNvSpPr>
                <p:nvPr/>
              </p:nvSpPr>
              <p:spPr bwMode="auto">
                <a:xfrm>
                  <a:off x="6625025" y="3124510"/>
                  <a:ext cx="315963" cy="608975"/>
                </a:xfrm>
                <a:custGeom>
                  <a:avLst/>
                  <a:gdLst>
                    <a:gd name="connsiteX0" fmla="*/ 302070 w 567772"/>
                    <a:gd name="connsiteY0" fmla="*/ 266276 h 567772"/>
                    <a:gd name="connsiteX1" fmla="*/ 302070 w 567772"/>
                    <a:gd name="connsiteY1" fmla="*/ 349071 h 567772"/>
                    <a:gd name="connsiteX2" fmla="*/ 338968 w 567772"/>
                    <a:gd name="connsiteY2" fmla="*/ 336872 h 567772"/>
                    <a:gd name="connsiteX3" fmla="*/ 351867 w 567772"/>
                    <a:gd name="connsiteY3" fmla="*/ 307473 h 567772"/>
                    <a:gd name="connsiteX4" fmla="*/ 340168 w 567772"/>
                    <a:gd name="connsiteY4" fmla="*/ 279975 h 567772"/>
                    <a:gd name="connsiteX5" fmla="*/ 302070 w 567772"/>
                    <a:gd name="connsiteY5" fmla="*/ 266276 h 567772"/>
                    <a:gd name="connsiteX6" fmla="*/ 278471 w 567772"/>
                    <a:gd name="connsiteY6" fmla="*/ 146283 h 567772"/>
                    <a:gd name="connsiteX7" fmla="*/ 242474 w 567772"/>
                    <a:gd name="connsiteY7" fmla="*/ 157983 h 567772"/>
                    <a:gd name="connsiteX8" fmla="*/ 227874 w 567772"/>
                    <a:gd name="connsiteY8" fmla="*/ 186081 h 567772"/>
                    <a:gd name="connsiteX9" fmla="*/ 238674 w 567772"/>
                    <a:gd name="connsiteY9" fmla="*/ 213479 h 567772"/>
                    <a:gd name="connsiteX10" fmla="*/ 278471 w 567772"/>
                    <a:gd name="connsiteY10" fmla="*/ 228878 h 567772"/>
                    <a:gd name="connsiteX11" fmla="*/ 278471 w 567772"/>
                    <a:gd name="connsiteY11" fmla="*/ 146283 h 567772"/>
                    <a:gd name="connsiteX12" fmla="*/ 278471 w 567772"/>
                    <a:gd name="connsiteY12" fmla="*/ 63088 h 567772"/>
                    <a:gd name="connsiteX13" fmla="*/ 302070 w 567772"/>
                    <a:gd name="connsiteY13" fmla="*/ 63088 h 567772"/>
                    <a:gd name="connsiteX14" fmla="*/ 302070 w 567772"/>
                    <a:gd name="connsiteY14" fmla="*/ 117085 h 567772"/>
                    <a:gd name="connsiteX15" fmla="*/ 343467 w 567772"/>
                    <a:gd name="connsiteY15" fmla="*/ 121885 h 567772"/>
                    <a:gd name="connsiteX16" fmla="*/ 379065 w 567772"/>
                    <a:gd name="connsiteY16" fmla="*/ 132084 h 567772"/>
                    <a:gd name="connsiteX17" fmla="*/ 379065 w 567772"/>
                    <a:gd name="connsiteY17" fmla="*/ 171282 h 567772"/>
                    <a:gd name="connsiteX18" fmla="*/ 376265 w 567772"/>
                    <a:gd name="connsiteY18" fmla="*/ 171282 h 567772"/>
                    <a:gd name="connsiteX19" fmla="*/ 344967 w 567772"/>
                    <a:gd name="connsiteY19" fmla="*/ 154983 h 567772"/>
                    <a:gd name="connsiteX20" fmla="*/ 302070 w 567772"/>
                    <a:gd name="connsiteY20" fmla="*/ 146083 h 567772"/>
                    <a:gd name="connsiteX21" fmla="*/ 302070 w 567772"/>
                    <a:gd name="connsiteY21" fmla="*/ 232278 h 567772"/>
                    <a:gd name="connsiteX22" fmla="*/ 315069 w 567772"/>
                    <a:gd name="connsiteY22" fmla="*/ 234978 h 567772"/>
                    <a:gd name="connsiteX23" fmla="*/ 327268 w 567772"/>
                    <a:gd name="connsiteY23" fmla="*/ 237678 h 567772"/>
                    <a:gd name="connsiteX24" fmla="*/ 373366 w 567772"/>
                    <a:gd name="connsiteY24" fmla="*/ 259676 h 567772"/>
                    <a:gd name="connsiteX25" fmla="*/ 389665 w 567772"/>
                    <a:gd name="connsiteY25" fmla="*/ 302274 h 567772"/>
                    <a:gd name="connsiteX26" fmla="*/ 365466 w 567772"/>
                    <a:gd name="connsiteY26" fmla="*/ 353771 h 567772"/>
                    <a:gd name="connsiteX27" fmla="*/ 302070 w 567772"/>
                    <a:gd name="connsiteY27" fmla="*/ 378069 h 567772"/>
                    <a:gd name="connsiteX28" fmla="*/ 302070 w 567772"/>
                    <a:gd name="connsiteY28" fmla="*/ 450465 h 567772"/>
                    <a:gd name="connsiteX29" fmla="*/ 278471 w 567772"/>
                    <a:gd name="connsiteY29" fmla="*/ 450465 h 567772"/>
                    <a:gd name="connsiteX30" fmla="*/ 278471 w 567772"/>
                    <a:gd name="connsiteY30" fmla="*/ 379069 h 567772"/>
                    <a:gd name="connsiteX31" fmla="*/ 228874 w 567772"/>
                    <a:gd name="connsiteY31" fmla="*/ 373969 h 567772"/>
                    <a:gd name="connsiteX32" fmla="*/ 188677 w 567772"/>
                    <a:gd name="connsiteY32" fmla="*/ 361270 h 567772"/>
                    <a:gd name="connsiteX33" fmla="*/ 188677 w 567772"/>
                    <a:gd name="connsiteY33" fmla="*/ 321673 h 567772"/>
                    <a:gd name="connsiteX34" fmla="*/ 191877 w 567772"/>
                    <a:gd name="connsiteY34" fmla="*/ 321673 h 567772"/>
                    <a:gd name="connsiteX35" fmla="*/ 205476 w 567772"/>
                    <a:gd name="connsiteY35" fmla="*/ 329772 h 567772"/>
                    <a:gd name="connsiteX36" fmla="*/ 224475 w 567772"/>
                    <a:gd name="connsiteY36" fmla="*/ 338472 h 567772"/>
                    <a:gd name="connsiteX37" fmla="*/ 248773 w 567772"/>
                    <a:gd name="connsiteY37" fmla="*/ 345571 h 567772"/>
                    <a:gd name="connsiteX38" fmla="*/ 278471 w 567772"/>
                    <a:gd name="connsiteY38" fmla="*/ 349471 h 567772"/>
                    <a:gd name="connsiteX39" fmla="*/ 278471 w 567772"/>
                    <a:gd name="connsiteY39" fmla="*/ 262876 h 567772"/>
                    <a:gd name="connsiteX40" fmla="*/ 263672 w 567772"/>
                    <a:gd name="connsiteY40" fmla="*/ 259776 h 567772"/>
                    <a:gd name="connsiteX41" fmla="*/ 251073 w 567772"/>
                    <a:gd name="connsiteY41" fmla="*/ 256677 h 567772"/>
                    <a:gd name="connsiteX42" fmla="*/ 204276 w 567772"/>
                    <a:gd name="connsiteY42" fmla="*/ 231978 h 567772"/>
                    <a:gd name="connsiteX43" fmla="*/ 190077 w 567772"/>
                    <a:gd name="connsiteY43" fmla="*/ 191281 h 567772"/>
                    <a:gd name="connsiteX44" fmla="*/ 213375 w 567772"/>
                    <a:gd name="connsiteY44" fmla="*/ 141284 h 567772"/>
                    <a:gd name="connsiteX45" fmla="*/ 278471 w 567772"/>
                    <a:gd name="connsiteY45" fmla="*/ 117485 h 567772"/>
                    <a:gd name="connsiteX46" fmla="*/ 278471 w 567772"/>
                    <a:gd name="connsiteY46" fmla="*/ 63088 h 567772"/>
                    <a:gd name="connsiteX47" fmla="*/ 283886 w 567772"/>
                    <a:gd name="connsiteY47" fmla="*/ 18169 h 567772"/>
                    <a:gd name="connsiteX48" fmla="*/ 18169 w 567772"/>
                    <a:gd name="connsiteY48" fmla="*/ 283886 h 567772"/>
                    <a:gd name="connsiteX49" fmla="*/ 283886 w 567772"/>
                    <a:gd name="connsiteY49" fmla="*/ 549603 h 567772"/>
                    <a:gd name="connsiteX50" fmla="*/ 283886 w 567772"/>
                    <a:gd name="connsiteY50" fmla="*/ 18169 h 567772"/>
                    <a:gd name="connsiteX51" fmla="*/ 283886 w 567772"/>
                    <a:gd name="connsiteY51" fmla="*/ 0 h 567772"/>
                    <a:gd name="connsiteX52" fmla="*/ 567772 w 567772"/>
                    <a:gd name="connsiteY52" fmla="*/ 283886 h 567772"/>
                    <a:gd name="connsiteX53" fmla="*/ 283886 w 567772"/>
                    <a:gd name="connsiteY53" fmla="*/ 567772 h 567772"/>
                    <a:gd name="connsiteX54" fmla="*/ 0 w 567772"/>
                    <a:gd name="connsiteY54" fmla="*/ 283886 h 567772"/>
                    <a:gd name="connsiteX55" fmla="*/ 283886 w 567772"/>
                    <a:gd name="connsiteY55" fmla="*/ 0 h 567772"/>
                    <a:gd name="connsiteX0" fmla="*/ 302070 w 567772"/>
                    <a:gd name="connsiteY0" fmla="*/ 266276 h 567772"/>
                    <a:gd name="connsiteX1" fmla="*/ 302070 w 567772"/>
                    <a:gd name="connsiteY1" fmla="*/ 349071 h 567772"/>
                    <a:gd name="connsiteX2" fmla="*/ 338968 w 567772"/>
                    <a:gd name="connsiteY2" fmla="*/ 336872 h 567772"/>
                    <a:gd name="connsiteX3" fmla="*/ 351867 w 567772"/>
                    <a:gd name="connsiteY3" fmla="*/ 307473 h 567772"/>
                    <a:gd name="connsiteX4" fmla="*/ 340168 w 567772"/>
                    <a:gd name="connsiteY4" fmla="*/ 279975 h 567772"/>
                    <a:gd name="connsiteX5" fmla="*/ 302070 w 567772"/>
                    <a:gd name="connsiteY5" fmla="*/ 266276 h 567772"/>
                    <a:gd name="connsiteX6" fmla="*/ 278471 w 567772"/>
                    <a:gd name="connsiteY6" fmla="*/ 146283 h 567772"/>
                    <a:gd name="connsiteX7" fmla="*/ 242474 w 567772"/>
                    <a:gd name="connsiteY7" fmla="*/ 157983 h 567772"/>
                    <a:gd name="connsiteX8" fmla="*/ 227874 w 567772"/>
                    <a:gd name="connsiteY8" fmla="*/ 186081 h 567772"/>
                    <a:gd name="connsiteX9" fmla="*/ 238674 w 567772"/>
                    <a:gd name="connsiteY9" fmla="*/ 213479 h 567772"/>
                    <a:gd name="connsiteX10" fmla="*/ 278471 w 567772"/>
                    <a:gd name="connsiteY10" fmla="*/ 228878 h 567772"/>
                    <a:gd name="connsiteX11" fmla="*/ 278471 w 567772"/>
                    <a:gd name="connsiteY11" fmla="*/ 146283 h 567772"/>
                    <a:gd name="connsiteX12" fmla="*/ 278471 w 567772"/>
                    <a:gd name="connsiteY12" fmla="*/ 63088 h 567772"/>
                    <a:gd name="connsiteX13" fmla="*/ 302070 w 567772"/>
                    <a:gd name="connsiteY13" fmla="*/ 63088 h 567772"/>
                    <a:gd name="connsiteX14" fmla="*/ 302070 w 567772"/>
                    <a:gd name="connsiteY14" fmla="*/ 117085 h 567772"/>
                    <a:gd name="connsiteX15" fmla="*/ 343467 w 567772"/>
                    <a:gd name="connsiteY15" fmla="*/ 121885 h 567772"/>
                    <a:gd name="connsiteX16" fmla="*/ 379065 w 567772"/>
                    <a:gd name="connsiteY16" fmla="*/ 132084 h 567772"/>
                    <a:gd name="connsiteX17" fmla="*/ 379065 w 567772"/>
                    <a:gd name="connsiteY17" fmla="*/ 171282 h 567772"/>
                    <a:gd name="connsiteX18" fmla="*/ 376265 w 567772"/>
                    <a:gd name="connsiteY18" fmla="*/ 171282 h 567772"/>
                    <a:gd name="connsiteX19" fmla="*/ 344967 w 567772"/>
                    <a:gd name="connsiteY19" fmla="*/ 154983 h 567772"/>
                    <a:gd name="connsiteX20" fmla="*/ 302070 w 567772"/>
                    <a:gd name="connsiteY20" fmla="*/ 146083 h 567772"/>
                    <a:gd name="connsiteX21" fmla="*/ 302070 w 567772"/>
                    <a:gd name="connsiteY21" fmla="*/ 232278 h 567772"/>
                    <a:gd name="connsiteX22" fmla="*/ 315069 w 567772"/>
                    <a:gd name="connsiteY22" fmla="*/ 234978 h 567772"/>
                    <a:gd name="connsiteX23" fmla="*/ 327268 w 567772"/>
                    <a:gd name="connsiteY23" fmla="*/ 237678 h 567772"/>
                    <a:gd name="connsiteX24" fmla="*/ 373366 w 567772"/>
                    <a:gd name="connsiteY24" fmla="*/ 259676 h 567772"/>
                    <a:gd name="connsiteX25" fmla="*/ 389665 w 567772"/>
                    <a:gd name="connsiteY25" fmla="*/ 302274 h 567772"/>
                    <a:gd name="connsiteX26" fmla="*/ 365466 w 567772"/>
                    <a:gd name="connsiteY26" fmla="*/ 353771 h 567772"/>
                    <a:gd name="connsiteX27" fmla="*/ 302070 w 567772"/>
                    <a:gd name="connsiteY27" fmla="*/ 378069 h 567772"/>
                    <a:gd name="connsiteX28" fmla="*/ 302070 w 567772"/>
                    <a:gd name="connsiteY28" fmla="*/ 450465 h 567772"/>
                    <a:gd name="connsiteX29" fmla="*/ 278471 w 567772"/>
                    <a:gd name="connsiteY29" fmla="*/ 450465 h 567772"/>
                    <a:gd name="connsiteX30" fmla="*/ 278471 w 567772"/>
                    <a:gd name="connsiteY30" fmla="*/ 379069 h 567772"/>
                    <a:gd name="connsiteX31" fmla="*/ 228874 w 567772"/>
                    <a:gd name="connsiteY31" fmla="*/ 373969 h 567772"/>
                    <a:gd name="connsiteX32" fmla="*/ 188677 w 567772"/>
                    <a:gd name="connsiteY32" fmla="*/ 361270 h 567772"/>
                    <a:gd name="connsiteX33" fmla="*/ 188677 w 567772"/>
                    <a:gd name="connsiteY33" fmla="*/ 321673 h 567772"/>
                    <a:gd name="connsiteX34" fmla="*/ 191877 w 567772"/>
                    <a:gd name="connsiteY34" fmla="*/ 321673 h 567772"/>
                    <a:gd name="connsiteX35" fmla="*/ 205476 w 567772"/>
                    <a:gd name="connsiteY35" fmla="*/ 329772 h 567772"/>
                    <a:gd name="connsiteX36" fmla="*/ 224475 w 567772"/>
                    <a:gd name="connsiteY36" fmla="*/ 338472 h 567772"/>
                    <a:gd name="connsiteX37" fmla="*/ 248773 w 567772"/>
                    <a:gd name="connsiteY37" fmla="*/ 345571 h 567772"/>
                    <a:gd name="connsiteX38" fmla="*/ 278471 w 567772"/>
                    <a:gd name="connsiteY38" fmla="*/ 349471 h 567772"/>
                    <a:gd name="connsiteX39" fmla="*/ 278471 w 567772"/>
                    <a:gd name="connsiteY39" fmla="*/ 262876 h 567772"/>
                    <a:gd name="connsiteX40" fmla="*/ 263672 w 567772"/>
                    <a:gd name="connsiteY40" fmla="*/ 259776 h 567772"/>
                    <a:gd name="connsiteX41" fmla="*/ 251073 w 567772"/>
                    <a:gd name="connsiteY41" fmla="*/ 256677 h 567772"/>
                    <a:gd name="connsiteX42" fmla="*/ 204276 w 567772"/>
                    <a:gd name="connsiteY42" fmla="*/ 231978 h 567772"/>
                    <a:gd name="connsiteX43" fmla="*/ 190077 w 567772"/>
                    <a:gd name="connsiteY43" fmla="*/ 191281 h 567772"/>
                    <a:gd name="connsiteX44" fmla="*/ 213375 w 567772"/>
                    <a:gd name="connsiteY44" fmla="*/ 141284 h 567772"/>
                    <a:gd name="connsiteX45" fmla="*/ 278471 w 567772"/>
                    <a:gd name="connsiteY45" fmla="*/ 117485 h 567772"/>
                    <a:gd name="connsiteX46" fmla="*/ 278471 w 567772"/>
                    <a:gd name="connsiteY46" fmla="*/ 63088 h 567772"/>
                    <a:gd name="connsiteX47" fmla="*/ 283886 w 567772"/>
                    <a:gd name="connsiteY47" fmla="*/ 18169 h 567772"/>
                    <a:gd name="connsiteX48" fmla="*/ 18169 w 567772"/>
                    <a:gd name="connsiteY48" fmla="*/ 283886 h 567772"/>
                    <a:gd name="connsiteX49" fmla="*/ 283886 w 567772"/>
                    <a:gd name="connsiteY49" fmla="*/ 18169 h 567772"/>
                    <a:gd name="connsiteX50" fmla="*/ 283886 w 567772"/>
                    <a:gd name="connsiteY50" fmla="*/ 0 h 567772"/>
                    <a:gd name="connsiteX51" fmla="*/ 567772 w 567772"/>
                    <a:gd name="connsiteY51" fmla="*/ 283886 h 567772"/>
                    <a:gd name="connsiteX52" fmla="*/ 283886 w 567772"/>
                    <a:gd name="connsiteY52" fmla="*/ 567772 h 567772"/>
                    <a:gd name="connsiteX53" fmla="*/ 0 w 567772"/>
                    <a:gd name="connsiteY53" fmla="*/ 283886 h 567772"/>
                    <a:gd name="connsiteX54" fmla="*/ 283886 w 567772"/>
                    <a:gd name="connsiteY54" fmla="*/ 0 h 567772"/>
                    <a:gd name="connsiteX0" fmla="*/ 302070 w 567772"/>
                    <a:gd name="connsiteY0" fmla="*/ 266276 h 567772"/>
                    <a:gd name="connsiteX1" fmla="*/ 302070 w 567772"/>
                    <a:gd name="connsiteY1" fmla="*/ 349071 h 567772"/>
                    <a:gd name="connsiteX2" fmla="*/ 338968 w 567772"/>
                    <a:gd name="connsiteY2" fmla="*/ 336872 h 567772"/>
                    <a:gd name="connsiteX3" fmla="*/ 351867 w 567772"/>
                    <a:gd name="connsiteY3" fmla="*/ 307473 h 567772"/>
                    <a:gd name="connsiteX4" fmla="*/ 340168 w 567772"/>
                    <a:gd name="connsiteY4" fmla="*/ 279975 h 567772"/>
                    <a:gd name="connsiteX5" fmla="*/ 302070 w 567772"/>
                    <a:gd name="connsiteY5" fmla="*/ 266276 h 567772"/>
                    <a:gd name="connsiteX6" fmla="*/ 278471 w 567772"/>
                    <a:gd name="connsiteY6" fmla="*/ 146283 h 567772"/>
                    <a:gd name="connsiteX7" fmla="*/ 242474 w 567772"/>
                    <a:gd name="connsiteY7" fmla="*/ 157983 h 567772"/>
                    <a:gd name="connsiteX8" fmla="*/ 227874 w 567772"/>
                    <a:gd name="connsiteY8" fmla="*/ 186081 h 567772"/>
                    <a:gd name="connsiteX9" fmla="*/ 238674 w 567772"/>
                    <a:gd name="connsiteY9" fmla="*/ 213479 h 567772"/>
                    <a:gd name="connsiteX10" fmla="*/ 278471 w 567772"/>
                    <a:gd name="connsiteY10" fmla="*/ 228878 h 567772"/>
                    <a:gd name="connsiteX11" fmla="*/ 278471 w 567772"/>
                    <a:gd name="connsiteY11" fmla="*/ 146283 h 567772"/>
                    <a:gd name="connsiteX12" fmla="*/ 278471 w 567772"/>
                    <a:gd name="connsiteY12" fmla="*/ 63088 h 567772"/>
                    <a:gd name="connsiteX13" fmla="*/ 302070 w 567772"/>
                    <a:gd name="connsiteY13" fmla="*/ 63088 h 567772"/>
                    <a:gd name="connsiteX14" fmla="*/ 302070 w 567772"/>
                    <a:gd name="connsiteY14" fmla="*/ 117085 h 567772"/>
                    <a:gd name="connsiteX15" fmla="*/ 343467 w 567772"/>
                    <a:gd name="connsiteY15" fmla="*/ 121885 h 567772"/>
                    <a:gd name="connsiteX16" fmla="*/ 379065 w 567772"/>
                    <a:gd name="connsiteY16" fmla="*/ 132084 h 567772"/>
                    <a:gd name="connsiteX17" fmla="*/ 379065 w 567772"/>
                    <a:gd name="connsiteY17" fmla="*/ 171282 h 567772"/>
                    <a:gd name="connsiteX18" fmla="*/ 376265 w 567772"/>
                    <a:gd name="connsiteY18" fmla="*/ 171282 h 567772"/>
                    <a:gd name="connsiteX19" fmla="*/ 344967 w 567772"/>
                    <a:gd name="connsiteY19" fmla="*/ 154983 h 567772"/>
                    <a:gd name="connsiteX20" fmla="*/ 302070 w 567772"/>
                    <a:gd name="connsiteY20" fmla="*/ 146083 h 567772"/>
                    <a:gd name="connsiteX21" fmla="*/ 302070 w 567772"/>
                    <a:gd name="connsiteY21" fmla="*/ 232278 h 567772"/>
                    <a:gd name="connsiteX22" fmla="*/ 315069 w 567772"/>
                    <a:gd name="connsiteY22" fmla="*/ 234978 h 567772"/>
                    <a:gd name="connsiteX23" fmla="*/ 327268 w 567772"/>
                    <a:gd name="connsiteY23" fmla="*/ 237678 h 567772"/>
                    <a:gd name="connsiteX24" fmla="*/ 373366 w 567772"/>
                    <a:gd name="connsiteY24" fmla="*/ 259676 h 567772"/>
                    <a:gd name="connsiteX25" fmla="*/ 389665 w 567772"/>
                    <a:gd name="connsiteY25" fmla="*/ 302274 h 567772"/>
                    <a:gd name="connsiteX26" fmla="*/ 365466 w 567772"/>
                    <a:gd name="connsiteY26" fmla="*/ 353771 h 567772"/>
                    <a:gd name="connsiteX27" fmla="*/ 302070 w 567772"/>
                    <a:gd name="connsiteY27" fmla="*/ 378069 h 567772"/>
                    <a:gd name="connsiteX28" fmla="*/ 302070 w 567772"/>
                    <a:gd name="connsiteY28" fmla="*/ 450465 h 567772"/>
                    <a:gd name="connsiteX29" fmla="*/ 278471 w 567772"/>
                    <a:gd name="connsiteY29" fmla="*/ 450465 h 567772"/>
                    <a:gd name="connsiteX30" fmla="*/ 278471 w 567772"/>
                    <a:gd name="connsiteY30" fmla="*/ 379069 h 567772"/>
                    <a:gd name="connsiteX31" fmla="*/ 228874 w 567772"/>
                    <a:gd name="connsiteY31" fmla="*/ 373969 h 567772"/>
                    <a:gd name="connsiteX32" fmla="*/ 188677 w 567772"/>
                    <a:gd name="connsiteY32" fmla="*/ 361270 h 567772"/>
                    <a:gd name="connsiteX33" fmla="*/ 188677 w 567772"/>
                    <a:gd name="connsiteY33" fmla="*/ 321673 h 567772"/>
                    <a:gd name="connsiteX34" fmla="*/ 191877 w 567772"/>
                    <a:gd name="connsiteY34" fmla="*/ 321673 h 567772"/>
                    <a:gd name="connsiteX35" fmla="*/ 205476 w 567772"/>
                    <a:gd name="connsiteY35" fmla="*/ 329772 h 567772"/>
                    <a:gd name="connsiteX36" fmla="*/ 224475 w 567772"/>
                    <a:gd name="connsiteY36" fmla="*/ 338472 h 567772"/>
                    <a:gd name="connsiteX37" fmla="*/ 248773 w 567772"/>
                    <a:gd name="connsiteY37" fmla="*/ 345571 h 567772"/>
                    <a:gd name="connsiteX38" fmla="*/ 278471 w 567772"/>
                    <a:gd name="connsiteY38" fmla="*/ 349471 h 567772"/>
                    <a:gd name="connsiteX39" fmla="*/ 278471 w 567772"/>
                    <a:gd name="connsiteY39" fmla="*/ 262876 h 567772"/>
                    <a:gd name="connsiteX40" fmla="*/ 263672 w 567772"/>
                    <a:gd name="connsiteY40" fmla="*/ 259776 h 567772"/>
                    <a:gd name="connsiteX41" fmla="*/ 251073 w 567772"/>
                    <a:gd name="connsiteY41" fmla="*/ 256677 h 567772"/>
                    <a:gd name="connsiteX42" fmla="*/ 204276 w 567772"/>
                    <a:gd name="connsiteY42" fmla="*/ 231978 h 567772"/>
                    <a:gd name="connsiteX43" fmla="*/ 190077 w 567772"/>
                    <a:gd name="connsiteY43" fmla="*/ 191281 h 567772"/>
                    <a:gd name="connsiteX44" fmla="*/ 213375 w 567772"/>
                    <a:gd name="connsiteY44" fmla="*/ 141284 h 567772"/>
                    <a:gd name="connsiteX45" fmla="*/ 278471 w 567772"/>
                    <a:gd name="connsiteY45" fmla="*/ 117485 h 567772"/>
                    <a:gd name="connsiteX46" fmla="*/ 278471 w 567772"/>
                    <a:gd name="connsiteY46" fmla="*/ 63088 h 567772"/>
                    <a:gd name="connsiteX47" fmla="*/ 283886 w 567772"/>
                    <a:gd name="connsiteY47" fmla="*/ 0 h 567772"/>
                    <a:gd name="connsiteX48" fmla="*/ 567772 w 567772"/>
                    <a:gd name="connsiteY48" fmla="*/ 283886 h 567772"/>
                    <a:gd name="connsiteX49" fmla="*/ 283886 w 567772"/>
                    <a:gd name="connsiteY49" fmla="*/ 567772 h 567772"/>
                    <a:gd name="connsiteX50" fmla="*/ 0 w 567772"/>
                    <a:gd name="connsiteY50" fmla="*/ 283886 h 567772"/>
                    <a:gd name="connsiteX51" fmla="*/ 283886 w 567772"/>
                    <a:gd name="connsiteY51" fmla="*/ 0 h 567772"/>
                    <a:gd name="connsiteX0" fmla="*/ 309961 w 583554"/>
                    <a:gd name="connsiteY0" fmla="*/ 203188 h 504684"/>
                    <a:gd name="connsiteX1" fmla="*/ 309961 w 583554"/>
                    <a:gd name="connsiteY1" fmla="*/ 285983 h 504684"/>
                    <a:gd name="connsiteX2" fmla="*/ 346859 w 583554"/>
                    <a:gd name="connsiteY2" fmla="*/ 273784 h 504684"/>
                    <a:gd name="connsiteX3" fmla="*/ 359758 w 583554"/>
                    <a:gd name="connsiteY3" fmla="*/ 244385 h 504684"/>
                    <a:gd name="connsiteX4" fmla="*/ 348059 w 583554"/>
                    <a:gd name="connsiteY4" fmla="*/ 216887 h 504684"/>
                    <a:gd name="connsiteX5" fmla="*/ 309961 w 583554"/>
                    <a:gd name="connsiteY5" fmla="*/ 203188 h 504684"/>
                    <a:gd name="connsiteX6" fmla="*/ 286362 w 583554"/>
                    <a:gd name="connsiteY6" fmla="*/ 83195 h 504684"/>
                    <a:gd name="connsiteX7" fmla="*/ 250365 w 583554"/>
                    <a:gd name="connsiteY7" fmla="*/ 94895 h 504684"/>
                    <a:gd name="connsiteX8" fmla="*/ 235765 w 583554"/>
                    <a:gd name="connsiteY8" fmla="*/ 122993 h 504684"/>
                    <a:gd name="connsiteX9" fmla="*/ 246565 w 583554"/>
                    <a:gd name="connsiteY9" fmla="*/ 150391 h 504684"/>
                    <a:gd name="connsiteX10" fmla="*/ 286362 w 583554"/>
                    <a:gd name="connsiteY10" fmla="*/ 165790 h 504684"/>
                    <a:gd name="connsiteX11" fmla="*/ 286362 w 583554"/>
                    <a:gd name="connsiteY11" fmla="*/ 83195 h 504684"/>
                    <a:gd name="connsiteX12" fmla="*/ 286362 w 583554"/>
                    <a:gd name="connsiteY12" fmla="*/ 0 h 504684"/>
                    <a:gd name="connsiteX13" fmla="*/ 309961 w 583554"/>
                    <a:gd name="connsiteY13" fmla="*/ 0 h 504684"/>
                    <a:gd name="connsiteX14" fmla="*/ 309961 w 583554"/>
                    <a:gd name="connsiteY14" fmla="*/ 53997 h 504684"/>
                    <a:gd name="connsiteX15" fmla="*/ 351358 w 583554"/>
                    <a:gd name="connsiteY15" fmla="*/ 58797 h 504684"/>
                    <a:gd name="connsiteX16" fmla="*/ 386956 w 583554"/>
                    <a:gd name="connsiteY16" fmla="*/ 68996 h 504684"/>
                    <a:gd name="connsiteX17" fmla="*/ 386956 w 583554"/>
                    <a:gd name="connsiteY17" fmla="*/ 108194 h 504684"/>
                    <a:gd name="connsiteX18" fmla="*/ 384156 w 583554"/>
                    <a:gd name="connsiteY18" fmla="*/ 108194 h 504684"/>
                    <a:gd name="connsiteX19" fmla="*/ 352858 w 583554"/>
                    <a:gd name="connsiteY19" fmla="*/ 91895 h 504684"/>
                    <a:gd name="connsiteX20" fmla="*/ 309961 w 583554"/>
                    <a:gd name="connsiteY20" fmla="*/ 82995 h 504684"/>
                    <a:gd name="connsiteX21" fmla="*/ 309961 w 583554"/>
                    <a:gd name="connsiteY21" fmla="*/ 169190 h 504684"/>
                    <a:gd name="connsiteX22" fmla="*/ 322960 w 583554"/>
                    <a:gd name="connsiteY22" fmla="*/ 171890 h 504684"/>
                    <a:gd name="connsiteX23" fmla="*/ 335159 w 583554"/>
                    <a:gd name="connsiteY23" fmla="*/ 174590 h 504684"/>
                    <a:gd name="connsiteX24" fmla="*/ 381257 w 583554"/>
                    <a:gd name="connsiteY24" fmla="*/ 196588 h 504684"/>
                    <a:gd name="connsiteX25" fmla="*/ 397556 w 583554"/>
                    <a:gd name="connsiteY25" fmla="*/ 239186 h 504684"/>
                    <a:gd name="connsiteX26" fmla="*/ 373357 w 583554"/>
                    <a:gd name="connsiteY26" fmla="*/ 290683 h 504684"/>
                    <a:gd name="connsiteX27" fmla="*/ 309961 w 583554"/>
                    <a:gd name="connsiteY27" fmla="*/ 314981 h 504684"/>
                    <a:gd name="connsiteX28" fmla="*/ 309961 w 583554"/>
                    <a:gd name="connsiteY28" fmla="*/ 387377 h 504684"/>
                    <a:gd name="connsiteX29" fmla="*/ 286362 w 583554"/>
                    <a:gd name="connsiteY29" fmla="*/ 387377 h 504684"/>
                    <a:gd name="connsiteX30" fmla="*/ 286362 w 583554"/>
                    <a:gd name="connsiteY30" fmla="*/ 315981 h 504684"/>
                    <a:gd name="connsiteX31" fmla="*/ 236765 w 583554"/>
                    <a:gd name="connsiteY31" fmla="*/ 310881 h 504684"/>
                    <a:gd name="connsiteX32" fmla="*/ 196568 w 583554"/>
                    <a:gd name="connsiteY32" fmla="*/ 298182 h 504684"/>
                    <a:gd name="connsiteX33" fmla="*/ 196568 w 583554"/>
                    <a:gd name="connsiteY33" fmla="*/ 258585 h 504684"/>
                    <a:gd name="connsiteX34" fmla="*/ 199768 w 583554"/>
                    <a:gd name="connsiteY34" fmla="*/ 258585 h 504684"/>
                    <a:gd name="connsiteX35" fmla="*/ 213367 w 583554"/>
                    <a:gd name="connsiteY35" fmla="*/ 266684 h 504684"/>
                    <a:gd name="connsiteX36" fmla="*/ 232366 w 583554"/>
                    <a:gd name="connsiteY36" fmla="*/ 275384 h 504684"/>
                    <a:gd name="connsiteX37" fmla="*/ 256664 w 583554"/>
                    <a:gd name="connsiteY37" fmla="*/ 282483 h 504684"/>
                    <a:gd name="connsiteX38" fmla="*/ 286362 w 583554"/>
                    <a:gd name="connsiteY38" fmla="*/ 286383 h 504684"/>
                    <a:gd name="connsiteX39" fmla="*/ 286362 w 583554"/>
                    <a:gd name="connsiteY39" fmla="*/ 199788 h 504684"/>
                    <a:gd name="connsiteX40" fmla="*/ 271563 w 583554"/>
                    <a:gd name="connsiteY40" fmla="*/ 196688 h 504684"/>
                    <a:gd name="connsiteX41" fmla="*/ 258964 w 583554"/>
                    <a:gd name="connsiteY41" fmla="*/ 193589 h 504684"/>
                    <a:gd name="connsiteX42" fmla="*/ 212167 w 583554"/>
                    <a:gd name="connsiteY42" fmla="*/ 168890 h 504684"/>
                    <a:gd name="connsiteX43" fmla="*/ 197968 w 583554"/>
                    <a:gd name="connsiteY43" fmla="*/ 128193 h 504684"/>
                    <a:gd name="connsiteX44" fmla="*/ 221266 w 583554"/>
                    <a:gd name="connsiteY44" fmla="*/ 78196 h 504684"/>
                    <a:gd name="connsiteX45" fmla="*/ 286362 w 583554"/>
                    <a:gd name="connsiteY45" fmla="*/ 54397 h 504684"/>
                    <a:gd name="connsiteX46" fmla="*/ 286362 w 583554"/>
                    <a:gd name="connsiteY46" fmla="*/ 0 h 504684"/>
                    <a:gd name="connsiteX47" fmla="*/ 7891 w 583554"/>
                    <a:gd name="connsiteY47" fmla="*/ 220798 h 504684"/>
                    <a:gd name="connsiteX48" fmla="*/ 575663 w 583554"/>
                    <a:gd name="connsiteY48" fmla="*/ 220798 h 504684"/>
                    <a:gd name="connsiteX49" fmla="*/ 291777 w 583554"/>
                    <a:gd name="connsiteY49" fmla="*/ 504684 h 504684"/>
                    <a:gd name="connsiteX50" fmla="*/ 7891 w 583554"/>
                    <a:gd name="connsiteY50" fmla="*/ 220798 h 504684"/>
                    <a:gd name="connsiteX0" fmla="*/ 302070 w 389665"/>
                    <a:gd name="connsiteY0" fmla="*/ 203188 h 504684"/>
                    <a:gd name="connsiteX1" fmla="*/ 302070 w 389665"/>
                    <a:gd name="connsiteY1" fmla="*/ 285983 h 504684"/>
                    <a:gd name="connsiteX2" fmla="*/ 338968 w 389665"/>
                    <a:gd name="connsiteY2" fmla="*/ 273784 h 504684"/>
                    <a:gd name="connsiteX3" fmla="*/ 351867 w 389665"/>
                    <a:gd name="connsiteY3" fmla="*/ 244385 h 504684"/>
                    <a:gd name="connsiteX4" fmla="*/ 340168 w 389665"/>
                    <a:gd name="connsiteY4" fmla="*/ 216887 h 504684"/>
                    <a:gd name="connsiteX5" fmla="*/ 302070 w 389665"/>
                    <a:gd name="connsiteY5" fmla="*/ 203188 h 504684"/>
                    <a:gd name="connsiteX6" fmla="*/ 278471 w 389665"/>
                    <a:gd name="connsiteY6" fmla="*/ 83195 h 504684"/>
                    <a:gd name="connsiteX7" fmla="*/ 242474 w 389665"/>
                    <a:gd name="connsiteY7" fmla="*/ 94895 h 504684"/>
                    <a:gd name="connsiteX8" fmla="*/ 227874 w 389665"/>
                    <a:gd name="connsiteY8" fmla="*/ 122993 h 504684"/>
                    <a:gd name="connsiteX9" fmla="*/ 238674 w 389665"/>
                    <a:gd name="connsiteY9" fmla="*/ 150391 h 504684"/>
                    <a:gd name="connsiteX10" fmla="*/ 278471 w 389665"/>
                    <a:gd name="connsiteY10" fmla="*/ 165790 h 504684"/>
                    <a:gd name="connsiteX11" fmla="*/ 278471 w 389665"/>
                    <a:gd name="connsiteY11" fmla="*/ 83195 h 504684"/>
                    <a:gd name="connsiteX12" fmla="*/ 278471 w 389665"/>
                    <a:gd name="connsiteY12" fmla="*/ 0 h 504684"/>
                    <a:gd name="connsiteX13" fmla="*/ 302070 w 389665"/>
                    <a:gd name="connsiteY13" fmla="*/ 0 h 504684"/>
                    <a:gd name="connsiteX14" fmla="*/ 302070 w 389665"/>
                    <a:gd name="connsiteY14" fmla="*/ 53997 h 504684"/>
                    <a:gd name="connsiteX15" fmla="*/ 343467 w 389665"/>
                    <a:gd name="connsiteY15" fmla="*/ 58797 h 504684"/>
                    <a:gd name="connsiteX16" fmla="*/ 379065 w 389665"/>
                    <a:gd name="connsiteY16" fmla="*/ 68996 h 504684"/>
                    <a:gd name="connsiteX17" fmla="*/ 379065 w 389665"/>
                    <a:gd name="connsiteY17" fmla="*/ 108194 h 504684"/>
                    <a:gd name="connsiteX18" fmla="*/ 376265 w 389665"/>
                    <a:gd name="connsiteY18" fmla="*/ 108194 h 504684"/>
                    <a:gd name="connsiteX19" fmla="*/ 344967 w 389665"/>
                    <a:gd name="connsiteY19" fmla="*/ 91895 h 504684"/>
                    <a:gd name="connsiteX20" fmla="*/ 302070 w 389665"/>
                    <a:gd name="connsiteY20" fmla="*/ 82995 h 504684"/>
                    <a:gd name="connsiteX21" fmla="*/ 302070 w 389665"/>
                    <a:gd name="connsiteY21" fmla="*/ 169190 h 504684"/>
                    <a:gd name="connsiteX22" fmla="*/ 315069 w 389665"/>
                    <a:gd name="connsiteY22" fmla="*/ 171890 h 504684"/>
                    <a:gd name="connsiteX23" fmla="*/ 327268 w 389665"/>
                    <a:gd name="connsiteY23" fmla="*/ 174590 h 504684"/>
                    <a:gd name="connsiteX24" fmla="*/ 373366 w 389665"/>
                    <a:gd name="connsiteY24" fmla="*/ 196588 h 504684"/>
                    <a:gd name="connsiteX25" fmla="*/ 389665 w 389665"/>
                    <a:gd name="connsiteY25" fmla="*/ 239186 h 504684"/>
                    <a:gd name="connsiteX26" fmla="*/ 365466 w 389665"/>
                    <a:gd name="connsiteY26" fmla="*/ 290683 h 504684"/>
                    <a:gd name="connsiteX27" fmla="*/ 302070 w 389665"/>
                    <a:gd name="connsiteY27" fmla="*/ 314981 h 504684"/>
                    <a:gd name="connsiteX28" fmla="*/ 302070 w 389665"/>
                    <a:gd name="connsiteY28" fmla="*/ 387377 h 504684"/>
                    <a:gd name="connsiteX29" fmla="*/ 278471 w 389665"/>
                    <a:gd name="connsiteY29" fmla="*/ 387377 h 504684"/>
                    <a:gd name="connsiteX30" fmla="*/ 278471 w 389665"/>
                    <a:gd name="connsiteY30" fmla="*/ 315981 h 504684"/>
                    <a:gd name="connsiteX31" fmla="*/ 228874 w 389665"/>
                    <a:gd name="connsiteY31" fmla="*/ 310881 h 504684"/>
                    <a:gd name="connsiteX32" fmla="*/ 188677 w 389665"/>
                    <a:gd name="connsiteY32" fmla="*/ 298182 h 504684"/>
                    <a:gd name="connsiteX33" fmla="*/ 188677 w 389665"/>
                    <a:gd name="connsiteY33" fmla="*/ 258585 h 504684"/>
                    <a:gd name="connsiteX34" fmla="*/ 191877 w 389665"/>
                    <a:gd name="connsiteY34" fmla="*/ 258585 h 504684"/>
                    <a:gd name="connsiteX35" fmla="*/ 205476 w 389665"/>
                    <a:gd name="connsiteY35" fmla="*/ 266684 h 504684"/>
                    <a:gd name="connsiteX36" fmla="*/ 224475 w 389665"/>
                    <a:gd name="connsiteY36" fmla="*/ 275384 h 504684"/>
                    <a:gd name="connsiteX37" fmla="*/ 248773 w 389665"/>
                    <a:gd name="connsiteY37" fmla="*/ 282483 h 504684"/>
                    <a:gd name="connsiteX38" fmla="*/ 278471 w 389665"/>
                    <a:gd name="connsiteY38" fmla="*/ 286383 h 504684"/>
                    <a:gd name="connsiteX39" fmla="*/ 278471 w 389665"/>
                    <a:gd name="connsiteY39" fmla="*/ 199788 h 504684"/>
                    <a:gd name="connsiteX40" fmla="*/ 263672 w 389665"/>
                    <a:gd name="connsiteY40" fmla="*/ 196688 h 504684"/>
                    <a:gd name="connsiteX41" fmla="*/ 251073 w 389665"/>
                    <a:gd name="connsiteY41" fmla="*/ 193589 h 504684"/>
                    <a:gd name="connsiteX42" fmla="*/ 204276 w 389665"/>
                    <a:gd name="connsiteY42" fmla="*/ 168890 h 504684"/>
                    <a:gd name="connsiteX43" fmla="*/ 190077 w 389665"/>
                    <a:gd name="connsiteY43" fmla="*/ 128193 h 504684"/>
                    <a:gd name="connsiteX44" fmla="*/ 213375 w 389665"/>
                    <a:gd name="connsiteY44" fmla="*/ 78196 h 504684"/>
                    <a:gd name="connsiteX45" fmla="*/ 278471 w 389665"/>
                    <a:gd name="connsiteY45" fmla="*/ 54397 h 504684"/>
                    <a:gd name="connsiteX46" fmla="*/ 278471 w 389665"/>
                    <a:gd name="connsiteY46" fmla="*/ 0 h 504684"/>
                    <a:gd name="connsiteX47" fmla="*/ 0 w 389665"/>
                    <a:gd name="connsiteY47" fmla="*/ 220798 h 504684"/>
                    <a:gd name="connsiteX48" fmla="*/ 283886 w 389665"/>
                    <a:gd name="connsiteY48" fmla="*/ 504684 h 504684"/>
                    <a:gd name="connsiteX49" fmla="*/ 0 w 389665"/>
                    <a:gd name="connsiteY49" fmla="*/ 220798 h 504684"/>
                    <a:gd name="connsiteX0" fmla="*/ 113393 w 200988"/>
                    <a:gd name="connsiteY0" fmla="*/ 203188 h 387377"/>
                    <a:gd name="connsiteX1" fmla="*/ 113393 w 200988"/>
                    <a:gd name="connsiteY1" fmla="*/ 285983 h 387377"/>
                    <a:gd name="connsiteX2" fmla="*/ 150291 w 200988"/>
                    <a:gd name="connsiteY2" fmla="*/ 273784 h 387377"/>
                    <a:gd name="connsiteX3" fmla="*/ 163190 w 200988"/>
                    <a:gd name="connsiteY3" fmla="*/ 244385 h 387377"/>
                    <a:gd name="connsiteX4" fmla="*/ 151491 w 200988"/>
                    <a:gd name="connsiteY4" fmla="*/ 216887 h 387377"/>
                    <a:gd name="connsiteX5" fmla="*/ 113393 w 200988"/>
                    <a:gd name="connsiteY5" fmla="*/ 203188 h 387377"/>
                    <a:gd name="connsiteX6" fmla="*/ 89794 w 200988"/>
                    <a:gd name="connsiteY6" fmla="*/ 83195 h 387377"/>
                    <a:gd name="connsiteX7" fmla="*/ 53797 w 200988"/>
                    <a:gd name="connsiteY7" fmla="*/ 94895 h 387377"/>
                    <a:gd name="connsiteX8" fmla="*/ 39197 w 200988"/>
                    <a:gd name="connsiteY8" fmla="*/ 122993 h 387377"/>
                    <a:gd name="connsiteX9" fmla="*/ 49997 w 200988"/>
                    <a:gd name="connsiteY9" fmla="*/ 150391 h 387377"/>
                    <a:gd name="connsiteX10" fmla="*/ 89794 w 200988"/>
                    <a:gd name="connsiteY10" fmla="*/ 165790 h 387377"/>
                    <a:gd name="connsiteX11" fmla="*/ 89794 w 200988"/>
                    <a:gd name="connsiteY11" fmla="*/ 83195 h 387377"/>
                    <a:gd name="connsiteX12" fmla="*/ 89794 w 200988"/>
                    <a:gd name="connsiteY12" fmla="*/ 0 h 387377"/>
                    <a:gd name="connsiteX13" fmla="*/ 113393 w 200988"/>
                    <a:gd name="connsiteY13" fmla="*/ 0 h 387377"/>
                    <a:gd name="connsiteX14" fmla="*/ 113393 w 200988"/>
                    <a:gd name="connsiteY14" fmla="*/ 53997 h 387377"/>
                    <a:gd name="connsiteX15" fmla="*/ 154790 w 200988"/>
                    <a:gd name="connsiteY15" fmla="*/ 58797 h 387377"/>
                    <a:gd name="connsiteX16" fmla="*/ 190388 w 200988"/>
                    <a:gd name="connsiteY16" fmla="*/ 68996 h 387377"/>
                    <a:gd name="connsiteX17" fmla="*/ 190388 w 200988"/>
                    <a:gd name="connsiteY17" fmla="*/ 108194 h 387377"/>
                    <a:gd name="connsiteX18" fmla="*/ 187588 w 200988"/>
                    <a:gd name="connsiteY18" fmla="*/ 108194 h 387377"/>
                    <a:gd name="connsiteX19" fmla="*/ 156290 w 200988"/>
                    <a:gd name="connsiteY19" fmla="*/ 91895 h 387377"/>
                    <a:gd name="connsiteX20" fmla="*/ 113393 w 200988"/>
                    <a:gd name="connsiteY20" fmla="*/ 82995 h 387377"/>
                    <a:gd name="connsiteX21" fmla="*/ 113393 w 200988"/>
                    <a:gd name="connsiteY21" fmla="*/ 169190 h 387377"/>
                    <a:gd name="connsiteX22" fmla="*/ 126392 w 200988"/>
                    <a:gd name="connsiteY22" fmla="*/ 171890 h 387377"/>
                    <a:gd name="connsiteX23" fmla="*/ 138591 w 200988"/>
                    <a:gd name="connsiteY23" fmla="*/ 174590 h 387377"/>
                    <a:gd name="connsiteX24" fmla="*/ 184689 w 200988"/>
                    <a:gd name="connsiteY24" fmla="*/ 196588 h 387377"/>
                    <a:gd name="connsiteX25" fmla="*/ 200988 w 200988"/>
                    <a:gd name="connsiteY25" fmla="*/ 239186 h 387377"/>
                    <a:gd name="connsiteX26" fmla="*/ 176789 w 200988"/>
                    <a:gd name="connsiteY26" fmla="*/ 290683 h 387377"/>
                    <a:gd name="connsiteX27" fmla="*/ 113393 w 200988"/>
                    <a:gd name="connsiteY27" fmla="*/ 314981 h 387377"/>
                    <a:gd name="connsiteX28" fmla="*/ 113393 w 200988"/>
                    <a:gd name="connsiteY28" fmla="*/ 387377 h 387377"/>
                    <a:gd name="connsiteX29" fmla="*/ 89794 w 200988"/>
                    <a:gd name="connsiteY29" fmla="*/ 387377 h 387377"/>
                    <a:gd name="connsiteX30" fmla="*/ 89794 w 200988"/>
                    <a:gd name="connsiteY30" fmla="*/ 315981 h 387377"/>
                    <a:gd name="connsiteX31" fmla="*/ 40197 w 200988"/>
                    <a:gd name="connsiteY31" fmla="*/ 310881 h 387377"/>
                    <a:gd name="connsiteX32" fmla="*/ 0 w 200988"/>
                    <a:gd name="connsiteY32" fmla="*/ 298182 h 387377"/>
                    <a:gd name="connsiteX33" fmla="*/ 0 w 200988"/>
                    <a:gd name="connsiteY33" fmla="*/ 258585 h 387377"/>
                    <a:gd name="connsiteX34" fmla="*/ 3200 w 200988"/>
                    <a:gd name="connsiteY34" fmla="*/ 258585 h 387377"/>
                    <a:gd name="connsiteX35" fmla="*/ 16799 w 200988"/>
                    <a:gd name="connsiteY35" fmla="*/ 266684 h 387377"/>
                    <a:gd name="connsiteX36" fmla="*/ 35798 w 200988"/>
                    <a:gd name="connsiteY36" fmla="*/ 275384 h 387377"/>
                    <a:gd name="connsiteX37" fmla="*/ 60096 w 200988"/>
                    <a:gd name="connsiteY37" fmla="*/ 282483 h 387377"/>
                    <a:gd name="connsiteX38" fmla="*/ 89794 w 200988"/>
                    <a:gd name="connsiteY38" fmla="*/ 286383 h 387377"/>
                    <a:gd name="connsiteX39" fmla="*/ 89794 w 200988"/>
                    <a:gd name="connsiteY39" fmla="*/ 199788 h 387377"/>
                    <a:gd name="connsiteX40" fmla="*/ 74995 w 200988"/>
                    <a:gd name="connsiteY40" fmla="*/ 196688 h 387377"/>
                    <a:gd name="connsiteX41" fmla="*/ 62396 w 200988"/>
                    <a:gd name="connsiteY41" fmla="*/ 193589 h 387377"/>
                    <a:gd name="connsiteX42" fmla="*/ 15599 w 200988"/>
                    <a:gd name="connsiteY42" fmla="*/ 168890 h 387377"/>
                    <a:gd name="connsiteX43" fmla="*/ 1400 w 200988"/>
                    <a:gd name="connsiteY43" fmla="*/ 128193 h 387377"/>
                    <a:gd name="connsiteX44" fmla="*/ 24698 w 200988"/>
                    <a:gd name="connsiteY44" fmla="*/ 78196 h 387377"/>
                    <a:gd name="connsiteX45" fmla="*/ 89794 w 200988"/>
                    <a:gd name="connsiteY45" fmla="*/ 54397 h 387377"/>
                    <a:gd name="connsiteX46" fmla="*/ 89794 w 200988"/>
                    <a:gd name="connsiteY46" fmla="*/ 0 h 387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00988" h="387377">
                      <a:moveTo>
                        <a:pt x="113393" y="203188"/>
                      </a:moveTo>
                      <a:lnTo>
                        <a:pt x="113393" y="285983"/>
                      </a:lnTo>
                      <a:cubicBezTo>
                        <a:pt x="129392" y="284383"/>
                        <a:pt x="141691" y="280317"/>
                        <a:pt x="150291" y="273784"/>
                      </a:cubicBezTo>
                      <a:cubicBezTo>
                        <a:pt x="158890" y="267251"/>
                        <a:pt x="163190" y="257451"/>
                        <a:pt x="163190" y="244385"/>
                      </a:cubicBezTo>
                      <a:cubicBezTo>
                        <a:pt x="163190" y="231853"/>
                        <a:pt x="159290" y="222687"/>
                        <a:pt x="151491" y="216887"/>
                      </a:cubicBezTo>
                      <a:cubicBezTo>
                        <a:pt x="143691" y="211087"/>
                        <a:pt x="130992" y="206521"/>
                        <a:pt x="113393" y="203188"/>
                      </a:cubicBezTo>
                      <a:close/>
                      <a:moveTo>
                        <a:pt x="89794" y="83195"/>
                      </a:moveTo>
                      <a:cubicBezTo>
                        <a:pt x="75529" y="84262"/>
                        <a:pt x="63529" y="88162"/>
                        <a:pt x="53797" y="94895"/>
                      </a:cubicBezTo>
                      <a:cubicBezTo>
                        <a:pt x="44064" y="101627"/>
                        <a:pt x="39197" y="110994"/>
                        <a:pt x="39197" y="122993"/>
                      </a:cubicBezTo>
                      <a:cubicBezTo>
                        <a:pt x="39197" y="135125"/>
                        <a:pt x="42797" y="144258"/>
                        <a:pt x="49997" y="150391"/>
                      </a:cubicBezTo>
                      <a:cubicBezTo>
                        <a:pt x="57196" y="156524"/>
                        <a:pt x="70462" y="161657"/>
                        <a:pt x="89794" y="165790"/>
                      </a:cubicBezTo>
                      <a:lnTo>
                        <a:pt x="89794" y="83195"/>
                      </a:lnTo>
                      <a:close/>
                      <a:moveTo>
                        <a:pt x="89794" y="0"/>
                      </a:moveTo>
                      <a:lnTo>
                        <a:pt x="113393" y="0"/>
                      </a:lnTo>
                      <a:lnTo>
                        <a:pt x="113393" y="53997"/>
                      </a:lnTo>
                      <a:cubicBezTo>
                        <a:pt x="126859" y="54264"/>
                        <a:pt x="140658" y="55864"/>
                        <a:pt x="154790" y="58797"/>
                      </a:cubicBezTo>
                      <a:cubicBezTo>
                        <a:pt x="168923" y="61730"/>
                        <a:pt x="180789" y="65130"/>
                        <a:pt x="190388" y="68996"/>
                      </a:cubicBezTo>
                      <a:lnTo>
                        <a:pt x="190388" y="108194"/>
                      </a:lnTo>
                      <a:lnTo>
                        <a:pt x="187588" y="108194"/>
                      </a:lnTo>
                      <a:cubicBezTo>
                        <a:pt x="177589" y="102061"/>
                        <a:pt x="167156" y="96628"/>
                        <a:pt x="156290" y="91895"/>
                      </a:cubicBezTo>
                      <a:cubicBezTo>
                        <a:pt x="145424" y="87162"/>
                        <a:pt x="131125" y="84195"/>
                        <a:pt x="113393" y="82995"/>
                      </a:cubicBezTo>
                      <a:lnTo>
                        <a:pt x="113393" y="169190"/>
                      </a:lnTo>
                      <a:cubicBezTo>
                        <a:pt x="117393" y="169857"/>
                        <a:pt x="121726" y="170757"/>
                        <a:pt x="126392" y="171890"/>
                      </a:cubicBezTo>
                      <a:cubicBezTo>
                        <a:pt x="131059" y="173023"/>
                        <a:pt x="135125" y="173923"/>
                        <a:pt x="138591" y="174590"/>
                      </a:cubicBezTo>
                      <a:cubicBezTo>
                        <a:pt x="158457" y="178856"/>
                        <a:pt x="173823" y="186189"/>
                        <a:pt x="184689" y="196588"/>
                      </a:cubicBezTo>
                      <a:cubicBezTo>
                        <a:pt x="195555" y="206988"/>
                        <a:pt x="200988" y="221187"/>
                        <a:pt x="200988" y="239186"/>
                      </a:cubicBezTo>
                      <a:cubicBezTo>
                        <a:pt x="200988" y="259851"/>
                        <a:pt x="192921" y="277017"/>
                        <a:pt x="176789" y="290683"/>
                      </a:cubicBezTo>
                      <a:cubicBezTo>
                        <a:pt x="160657" y="304348"/>
                        <a:pt x="139525" y="312448"/>
                        <a:pt x="113393" y="314981"/>
                      </a:cubicBezTo>
                      <a:lnTo>
                        <a:pt x="113393" y="387377"/>
                      </a:lnTo>
                      <a:lnTo>
                        <a:pt x="89794" y="387377"/>
                      </a:lnTo>
                      <a:lnTo>
                        <a:pt x="89794" y="315981"/>
                      </a:lnTo>
                      <a:cubicBezTo>
                        <a:pt x="72195" y="315848"/>
                        <a:pt x="55663" y="314148"/>
                        <a:pt x="40197" y="310881"/>
                      </a:cubicBezTo>
                      <a:cubicBezTo>
                        <a:pt x="24732" y="307615"/>
                        <a:pt x="11333" y="303382"/>
                        <a:pt x="0" y="298182"/>
                      </a:cubicBezTo>
                      <a:lnTo>
                        <a:pt x="0" y="258585"/>
                      </a:lnTo>
                      <a:lnTo>
                        <a:pt x="3200" y="258585"/>
                      </a:lnTo>
                      <a:cubicBezTo>
                        <a:pt x="5733" y="260451"/>
                        <a:pt x="10266" y="263151"/>
                        <a:pt x="16799" y="266684"/>
                      </a:cubicBezTo>
                      <a:cubicBezTo>
                        <a:pt x="23332" y="270217"/>
                        <a:pt x="29665" y="273117"/>
                        <a:pt x="35798" y="275384"/>
                      </a:cubicBezTo>
                      <a:cubicBezTo>
                        <a:pt x="42731" y="277917"/>
                        <a:pt x="50830" y="280283"/>
                        <a:pt x="60096" y="282483"/>
                      </a:cubicBezTo>
                      <a:cubicBezTo>
                        <a:pt x="69362" y="284683"/>
                        <a:pt x="79262" y="285983"/>
                        <a:pt x="89794" y="286383"/>
                      </a:cubicBezTo>
                      <a:lnTo>
                        <a:pt x="89794" y="199788"/>
                      </a:lnTo>
                      <a:lnTo>
                        <a:pt x="74995" y="196688"/>
                      </a:lnTo>
                      <a:cubicBezTo>
                        <a:pt x="70462" y="195688"/>
                        <a:pt x="66262" y="194655"/>
                        <a:pt x="62396" y="193589"/>
                      </a:cubicBezTo>
                      <a:cubicBezTo>
                        <a:pt x="40664" y="188122"/>
                        <a:pt x="25065" y="179889"/>
                        <a:pt x="15599" y="168890"/>
                      </a:cubicBezTo>
                      <a:cubicBezTo>
                        <a:pt x="6133" y="157891"/>
                        <a:pt x="1400" y="144325"/>
                        <a:pt x="1400" y="128193"/>
                      </a:cubicBezTo>
                      <a:cubicBezTo>
                        <a:pt x="1400" y="108460"/>
                        <a:pt x="9166" y="91795"/>
                        <a:pt x="24698" y="78196"/>
                      </a:cubicBezTo>
                      <a:cubicBezTo>
                        <a:pt x="40231" y="64596"/>
                        <a:pt x="61929" y="56664"/>
                        <a:pt x="89794" y="54397"/>
                      </a:cubicBezTo>
                      <a:lnTo>
                        <a:pt x="89794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0" cap="rnd">
                  <a:noFill/>
                  <a:round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  <a:scene3d>
                    <a:camera prst="orthographicFront"/>
                    <a:lightRig rig="threePt" dir="t"/>
                  </a:scene3d>
                  <a:sp3d/>
                </a:bodyPr>
                <a:lstStyle/>
                <a:p>
                  <a:endParaRPr lang="en-IN" sz="320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95" name="Group 94"/>
              <p:cNvGrpSpPr>
                <a:grpSpLocks noChangeAspect="1"/>
              </p:cNvGrpSpPr>
              <p:nvPr/>
            </p:nvGrpSpPr>
            <p:grpSpPr>
              <a:xfrm>
                <a:off x="5579089" y="2768246"/>
                <a:ext cx="999878" cy="1330264"/>
                <a:chOff x="5579089" y="2768247"/>
                <a:chExt cx="999878" cy="1330264"/>
              </a:xfrm>
            </p:grpSpPr>
            <p:sp>
              <p:nvSpPr>
                <p:cNvPr id="96" name="Oval 17"/>
                <p:cNvSpPr>
                  <a:spLocks noChangeAspect="1"/>
                </p:cNvSpPr>
                <p:nvPr/>
              </p:nvSpPr>
              <p:spPr>
                <a:xfrm rot="17100000">
                  <a:off x="5579089" y="2768248"/>
                  <a:ext cx="594001" cy="594000"/>
                </a:xfrm>
                <a:custGeom>
                  <a:avLst/>
                  <a:gdLst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0 w 1080002"/>
                    <a:gd name="connsiteY4" fmla="*/ 54000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91440 w 1080002"/>
                    <a:gd name="connsiteY4" fmla="*/ 63144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0" fmla="*/ 0 w 540001"/>
                    <a:gd name="connsiteY0" fmla="*/ 0 h 1080002"/>
                    <a:gd name="connsiteX1" fmla="*/ 540001 w 540001"/>
                    <a:gd name="connsiteY1" fmla="*/ 540001 h 1080002"/>
                    <a:gd name="connsiteX2" fmla="*/ 0 w 540001"/>
                    <a:gd name="connsiteY2" fmla="*/ 1080002 h 1080002"/>
                    <a:gd name="connsiteX0" fmla="*/ 0 w 540001"/>
                    <a:gd name="connsiteY0" fmla="*/ 0 h 540001"/>
                    <a:gd name="connsiteX1" fmla="*/ 540001 w 540001"/>
                    <a:gd name="connsiteY1" fmla="*/ 540001 h 54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1" h="540001">
                      <a:moveTo>
                        <a:pt x="0" y="0"/>
                      </a:moveTo>
                      <a:cubicBezTo>
                        <a:pt x="298234" y="0"/>
                        <a:pt x="540001" y="241767"/>
                        <a:pt x="540001" y="540001"/>
                      </a:cubicBez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97" name="Oval 17"/>
                <p:cNvSpPr>
                  <a:spLocks noChangeAspect="1"/>
                </p:cNvSpPr>
                <p:nvPr/>
              </p:nvSpPr>
              <p:spPr>
                <a:xfrm rot="9900000">
                  <a:off x="5579089" y="3504510"/>
                  <a:ext cx="594000" cy="594001"/>
                </a:xfrm>
                <a:custGeom>
                  <a:avLst/>
                  <a:gdLst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0 w 1080002"/>
                    <a:gd name="connsiteY4" fmla="*/ 54000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4" fmla="*/ 91440 w 1080002"/>
                    <a:gd name="connsiteY4" fmla="*/ 631441 h 1080002"/>
                    <a:gd name="connsiteX0" fmla="*/ 0 w 1080002"/>
                    <a:gd name="connsiteY0" fmla="*/ 540001 h 1080002"/>
                    <a:gd name="connsiteX1" fmla="*/ 540001 w 1080002"/>
                    <a:gd name="connsiteY1" fmla="*/ 0 h 1080002"/>
                    <a:gd name="connsiteX2" fmla="*/ 1080002 w 1080002"/>
                    <a:gd name="connsiteY2" fmla="*/ 540001 h 1080002"/>
                    <a:gd name="connsiteX3" fmla="*/ 540001 w 1080002"/>
                    <a:gd name="connsiteY3" fmla="*/ 1080002 h 1080002"/>
                    <a:gd name="connsiteX0" fmla="*/ 0 w 540001"/>
                    <a:gd name="connsiteY0" fmla="*/ 0 h 1080002"/>
                    <a:gd name="connsiteX1" fmla="*/ 540001 w 540001"/>
                    <a:gd name="connsiteY1" fmla="*/ 540001 h 1080002"/>
                    <a:gd name="connsiteX2" fmla="*/ 0 w 540001"/>
                    <a:gd name="connsiteY2" fmla="*/ 1080002 h 1080002"/>
                    <a:gd name="connsiteX0" fmla="*/ 0 w 540001"/>
                    <a:gd name="connsiteY0" fmla="*/ 0 h 540001"/>
                    <a:gd name="connsiteX1" fmla="*/ 540001 w 540001"/>
                    <a:gd name="connsiteY1" fmla="*/ 540001 h 540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0001" h="540001">
                      <a:moveTo>
                        <a:pt x="0" y="0"/>
                      </a:moveTo>
                      <a:cubicBezTo>
                        <a:pt x="298234" y="0"/>
                        <a:pt x="540001" y="241767"/>
                        <a:pt x="540001" y="540001"/>
                      </a:cubicBez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98" name="Group 97"/>
                <p:cNvGrpSpPr>
                  <a:grpSpLocks noChangeAspect="1"/>
                </p:cNvGrpSpPr>
                <p:nvPr/>
              </p:nvGrpSpPr>
              <p:grpSpPr>
                <a:xfrm>
                  <a:off x="5597146" y="2946848"/>
                  <a:ext cx="981821" cy="981822"/>
                  <a:chOff x="5556000" y="2965200"/>
                  <a:chExt cx="1080000" cy="1080000"/>
                </a:xfrm>
                <a:solidFill>
                  <a:schemeClr val="bg1"/>
                </a:solidFill>
              </p:grpSpPr>
              <p:sp>
                <p:nvSpPr>
                  <p:cNvPr id="99" name="Oval 98"/>
                  <p:cNvSpPr>
                    <a:spLocks noChangeAspect="1"/>
                  </p:cNvSpPr>
                  <p:nvPr/>
                </p:nvSpPr>
                <p:spPr>
                  <a:xfrm>
                    <a:off x="5556000" y="2965200"/>
                    <a:ext cx="1080000" cy="1080000"/>
                  </a:xfrm>
                  <a:prstGeom prst="ellipse">
                    <a:avLst/>
                  </a:prstGeom>
                  <a:grpFill/>
                  <a:ln w="19050" cap="rnd">
                    <a:solidFill>
                      <a:srgbClr val="0070C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00" name="Oval 99"/>
                  <p:cNvSpPr>
                    <a:spLocks noChangeAspect="1"/>
                  </p:cNvSpPr>
                  <p:nvPr/>
                </p:nvSpPr>
                <p:spPr>
                  <a:xfrm>
                    <a:off x="5844086" y="2965200"/>
                    <a:ext cx="503828" cy="1080000"/>
                  </a:xfrm>
                  <a:prstGeom prst="ellipse">
                    <a:avLst/>
                  </a:prstGeom>
                  <a:grpFill/>
                  <a:ln w="19050" cap="rnd">
                    <a:solidFill>
                      <a:srgbClr val="0070C0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01" name="Straight Connector 100"/>
                  <p:cNvCxnSpPr>
                    <a:cxnSpLocks noChangeAspect="1"/>
                    <a:stCxn id="99" idx="1"/>
                    <a:endCxn id="99" idx="7"/>
                  </p:cNvCxnSpPr>
                  <p:nvPr/>
                </p:nvCxnSpPr>
                <p:spPr>
                  <a:xfrm>
                    <a:off x="5714162" y="3123362"/>
                    <a:ext cx="763676" cy="0"/>
                  </a:xfrm>
                  <a:prstGeom prst="line">
                    <a:avLst/>
                  </a:prstGeom>
                  <a:grpFill/>
                  <a:ln w="19050" cap="rnd">
                    <a:solidFill>
                      <a:srgbClr val="0070C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>
                    <a:cxnSpLocks noChangeAspect="1"/>
                    <a:stCxn id="99" idx="2"/>
                    <a:endCxn id="99" idx="6"/>
                  </p:cNvCxnSpPr>
                  <p:nvPr/>
                </p:nvCxnSpPr>
                <p:spPr>
                  <a:xfrm>
                    <a:off x="5556000" y="3505200"/>
                    <a:ext cx="1080000" cy="0"/>
                  </a:xfrm>
                  <a:prstGeom prst="line">
                    <a:avLst/>
                  </a:prstGeom>
                  <a:grpFill/>
                  <a:ln w="19050" cap="rnd">
                    <a:solidFill>
                      <a:srgbClr val="0070C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>
                    <a:cxnSpLocks noChangeAspect="1"/>
                    <a:stCxn id="99" idx="3"/>
                    <a:endCxn id="99" idx="5"/>
                  </p:cNvCxnSpPr>
                  <p:nvPr/>
                </p:nvCxnSpPr>
                <p:spPr>
                  <a:xfrm>
                    <a:off x="5714162" y="3887038"/>
                    <a:ext cx="763676" cy="0"/>
                  </a:xfrm>
                  <a:prstGeom prst="line">
                    <a:avLst/>
                  </a:prstGeom>
                  <a:grpFill/>
                  <a:ln w="19050" cap="rnd">
                    <a:solidFill>
                      <a:srgbClr val="0070C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8" name="Group 107"/>
            <p:cNvGrpSpPr>
              <a:grpSpLocks noChangeAspect="1"/>
            </p:cNvGrpSpPr>
            <p:nvPr>
              <p:custDataLst>
                <p:custData r:id="rId4"/>
              </p:custDataLst>
            </p:nvPr>
          </p:nvGrpSpPr>
          <p:grpSpPr>
            <a:xfrm>
              <a:off x="4620214" y="1556770"/>
              <a:ext cx="1078560" cy="1078560"/>
              <a:chOff x="5556717" y="2884187"/>
              <a:chExt cx="1078560" cy="1078560"/>
            </a:xfrm>
          </p:grpSpPr>
          <p:grpSp>
            <p:nvGrpSpPr>
              <p:cNvPr id="109" name="Group 108"/>
              <p:cNvGrpSpPr>
                <a:grpSpLocks noChangeAspect="1"/>
              </p:cNvGrpSpPr>
              <p:nvPr/>
            </p:nvGrpSpPr>
            <p:grpSpPr>
              <a:xfrm>
                <a:off x="5556717" y="2884187"/>
                <a:ext cx="1078560" cy="1078560"/>
                <a:chOff x="5556717" y="2884187"/>
                <a:chExt cx="1078560" cy="1078560"/>
              </a:xfrm>
            </p:grpSpPr>
            <p:sp>
              <p:nvSpPr>
                <p:cNvPr id="116" name="Arc 19"/>
                <p:cNvSpPr>
                  <a:spLocks noChangeAspect="1"/>
                </p:cNvSpPr>
                <p:nvPr/>
              </p:nvSpPr>
              <p:spPr>
                <a:xfrm rot="19200000">
                  <a:off x="5861840" y="2884187"/>
                  <a:ext cx="468316" cy="389154"/>
                </a:xfrm>
                <a:custGeom>
                  <a:avLst/>
                  <a:gdLst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2" fmla="*/ 2050200 w 4100400"/>
                    <a:gd name="connsiteY2" fmla="*/ 2050200 h 4100400"/>
                    <a:gd name="connsiteX3" fmla="*/ 2050200 w 4100400"/>
                    <a:gd name="connsiteY3" fmla="*/ 0 h 4100400"/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  <a:gd name="connsiteX2" fmla="*/ 0 w 2015546"/>
                    <a:gd name="connsiteY2" fmla="*/ 0 h 1674841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5546" h="1674841" stroke="0" extrusionOk="0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  <a:lnTo>
                        <a:pt x="0" y="0"/>
                      </a:lnTo>
                      <a:close/>
                    </a:path>
                    <a:path w="2015546" h="1674841" fill="none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</a:path>
                  </a:pathLst>
                </a:custGeom>
                <a:ln w="19050">
                  <a:solidFill>
                    <a:srgbClr val="0070C0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7" name="Arc 19"/>
                <p:cNvSpPr>
                  <a:spLocks noChangeAspect="1"/>
                </p:cNvSpPr>
                <p:nvPr/>
              </p:nvSpPr>
              <p:spPr>
                <a:xfrm rot="3000000">
                  <a:off x="6206543" y="3228890"/>
                  <a:ext cx="468316" cy="389153"/>
                </a:xfrm>
                <a:custGeom>
                  <a:avLst/>
                  <a:gdLst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2" fmla="*/ 2050200 w 4100400"/>
                    <a:gd name="connsiteY2" fmla="*/ 2050200 h 4100400"/>
                    <a:gd name="connsiteX3" fmla="*/ 2050200 w 4100400"/>
                    <a:gd name="connsiteY3" fmla="*/ 0 h 4100400"/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  <a:gd name="connsiteX2" fmla="*/ 0 w 2015546"/>
                    <a:gd name="connsiteY2" fmla="*/ 0 h 1674841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5546" h="1674841" stroke="0" extrusionOk="0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  <a:lnTo>
                        <a:pt x="0" y="0"/>
                      </a:lnTo>
                      <a:close/>
                    </a:path>
                    <a:path w="2015546" h="1674841" fill="none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</a:path>
                  </a:pathLst>
                </a:custGeom>
                <a:ln w="19050">
                  <a:solidFill>
                    <a:srgbClr val="0070C0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8" name="Arc 19"/>
                <p:cNvSpPr>
                  <a:spLocks noChangeAspect="1"/>
                </p:cNvSpPr>
                <p:nvPr/>
              </p:nvSpPr>
              <p:spPr>
                <a:xfrm rot="8400000">
                  <a:off x="5861840" y="3573593"/>
                  <a:ext cx="468316" cy="389154"/>
                </a:xfrm>
                <a:custGeom>
                  <a:avLst/>
                  <a:gdLst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2" fmla="*/ 2050200 w 4100400"/>
                    <a:gd name="connsiteY2" fmla="*/ 2050200 h 4100400"/>
                    <a:gd name="connsiteX3" fmla="*/ 2050200 w 4100400"/>
                    <a:gd name="connsiteY3" fmla="*/ 0 h 4100400"/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  <a:gd name="connsiteX2" fmla="*/ 0 w 2015546"/>
                    <a:gd name="connsiteY2" fmla="*/ 0 h 1674841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5546" h="1674841" stroke="0" extrusionOk="0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  <a:lnTo>
                        <a:pt x="0" y="0"/>
                      </a:lnTo>
                      <a:close/>
                    </a:path>
                    <a:path w="2015546" h="1674841" fill="none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</a:path>
                  </a:pathLst>
                </a:custGeom>
                <a:ln w="19050">
                  <a:solidFill>
                    <a:srgbClr val="0070C0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9" name="Arc 19"/>
                <p:cNvSpPr>
                  <a:spLocks noChangeAspect="1"/>
                </p:cNvSpPr>
                <p:nvPr/>
              </p:nvSpPr>
              <p:spPr>
                <a:xfrm rot="13800000">
                  <a:off x="5517136" y="3228890"/>
                  <a:ext cx="468316" cy="389153"/>
                </a:xfrm>
                <a:custGeom>
                  <a:avLst/>
                  <a:gdLst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2" fmla="*/ 2050200 w 4100400"/>
                    <a:gd name="connsiteY2" fmla="*/ 2050200 h 4100400"/>
                    <a:gd name="connsiteX3" fmla="*/ 2050200 w 4100400"/>
                    <a:gd name="connsiteY3" fmla="*/ 0 h 4100400"/>
                    <a:gd name="connsiteX0" fmla="*/ 2050200 w 4100400"/>
                    <a:gd name="connsiteY0" fmla="*/ 0 h 4100400"/>
                    <a:gd name="connsiteX1" fmla="*/ 4065746 w 4100400"/>
                    <a:gd name="connsiteY1" fmla="*/ 1674841 h 4100400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  <a:gd name="connsiteX2" fmla="*/ 0 w 2015546"/>
                    <a:gd name="connsiteY2" fmla="*/ 0 h 1674841"/>
                    <a:gd name="connsiteX0" fmla="*/ 0 w 2015546"/>
                    <a:gd name="connsiteY0" fmla="*/ 0 h 1674841"/>
                    <a:gd name="connsiteX1" fmla="*/ 2015546 w 2015546"/>
                    <a:gd name="connsiteY1" fmla="*/ 1674841 h 167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15546" h="1674841" stroke="0" extrusionOk="0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  <a:lnTo>
                        <a:pt x="0" y="0"/>
                      </a:lnTo>
                      <a:close/>
                    </a:path>
                    <a:path w="2015546" h="1674841" fill="none">
                      <a:moveTo>
                        <a:pt x="0" y="0"/>
                      </a:moveTo>
                      <a:cubicBezTo>
                        <a:pt x="987534" y="0"/>
                        <a:pt x="1834744" y="703999"/>
                        <a:pt x="2015546" y="1674841"/>
                      </a:cubicBezTo>
                    </a:path>
                  </a:pathLst>
                </a:custGeom>
                <a:ln w="19050">
                  <a:solidFill>
                    <a:srgbClr val="0070C0"/>
                  </a:solidFill>
                  <a:tailEnd type="arrow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10" name="Group 109"/>
              <p:cNvGrpSpPr>
                <a:grpSpLocks noChangeAspect="1"/>
              </p:cNvGrpSpPr>
              <p:nvPr/>
            </p:nvGrpSpPr>
            <p:grpSpPr>
              <a:xfrm>
                <a:off x="5770561" y="3098030"/>
                <a:ext cx="650874" cy="650874"/>
                <a:chOff x="5556000" y="2965200"/>
                <a:chExt cx="1080000" cy="1080000"/>
              </a:xfrm>
            </p:grpSpPr>
            <p:sp>
              <p:nvSpPr>
                <p:cNvPr id="111" name="Oval 110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12" name="Oval 111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13" name="Straight Connector 112"/>
                <p:cNvCxnSpPr>
                  <a:cxnSpLocks noChangeAspect="1"/>
                  <a:stCxn id="111" idx="1"/>
                  <a:endCxn id="111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cxnSpLocks noChangeAspect="1"/>
                  <a:stCxn id="111" idx="2"/>
                  <a:endCxn id="111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cxnSpLocks noChangeAspect="1"/>
                  <a:stCxn id="111" idx="3"/>
                  <a:endCxn id="111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8" name="Group 157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2804491" y="1694723"/>
              <a:ext cx="1080000" cy="804094"/>
              <a:chOff x="5239905" y="2809502"/>
              <a:chExt cx="1693032" cy="1260515"/>
            </a:xfrm>
          </p:grpSpPr>
          <p:grpSp>
            <p:nvGrpSpPr>
              <p:cNvPr id="159" name="Group 158"/>
              <p:cNvGrpSpPr>
                <a:grpSpLocks noChangeAspect="1"/>
              </p:cNvGrpSpPr>
              <p:nvPr/>
            </p:nvGrpSpPr>
            <p:grpSpPr>
              <a:xfrm>
                <a:off x="6087348" y="2839341"/>
                <a:ext cx="845589" cy="1206361"/>
                <a:chOff x="6100263" y="3132994"/>
                <a:chExt cx="433924" cy="619054"/>
              </a:xfrm>
            </p:grpSpPr>
            <p:sp>
              <p:nvSpPr>
                <p:cNvPr id="165" name="Freeform 164"/>
                <p:cNvSpPr>
                  <a:spLocks noChangeAspect="1"/>
                </p:cNvSpPr>
                <p:nvPr/>
              </p:nvSpPr>
              <p:spPr>
                <a:xfrm>
                  <a:off x="6100263" y="3132994"/>
                  <a:ext cx="433924" cy="619054"/>
                </a:xfrm>
                <a:custGeom>
                  <a:avLst/>
                  <a:gdLst>
                    <a:gd name="connsiteX0" fmla="*/ 124397 w 433924"/>
                    <a:gd name="connsiteY0" fmla="*/ 0 h 619054"/>
                    <a:gd name="connsiteX1" fmla="*/ 433924 w 433924"/>
                    <a:gd name="connsiteY1" fmla="*/ 309527 h 619054"/>
                    <a:gd name="connsiteX2" fmla="*/ 124397 w 433924"/>
                    <a:gd name="connsiteY2" fmla="*/ 619054 h 619054"/>
                    <a:gd name="connsiteX3" fmla="*/ 3915 w 433924"/>
                    <a:gd name="connsiteY3" fmla="*/ 594730 h 619054"/>
                    <a:gd name="connsiteX4" fmla="*/ 0 w 433924"/>
                    <a:gd name="connsiteY4" fmla="*/ 592605 h 619054"/>
                    <a:gd name="connsiteX5" fmla="*/ 0 w 433924"/>
                    <a:gd name="connsiteY5" fmla="*/ 26449 h 619054"/>
                    <a:gd name="connsiteX6" fmla="*/ 3915 w 433924"/>
                    <a:gd name="connsiteY6" fmla="*/ 24324 h 619054"/>
                    <a:gd name="connsiteX7" fmla="*/ 124397 w 433924"/>
                    <a:gd name="connsiteY7" fmla="*/ 0 h 619054"/>
                    <a:gd name="connsiteX0" fmla="*/ 3915 w 433924"/>
                    <a:gd name="connsiteY0" fmla="*/ 24324 h 619054"/>
                    <a:gd name="connsiteX1" fmla="*/ 124397 w 433924"/>
                    <a:gd name="connsiteY1" fmla="*/ 0 h 619054"/>
                    <a:gd name="connsiteX2" fmla="*/ 433924 w 433924"/>
                    <a:gd name="connsiteY2" fmla="*/ 309527 h 619054"/>
                    <a:gd name="connsiteX3" fmla="*/ 124397 w 433924"/>
                    <a:gd name="connsiteY3" fmla="*/ 619054 h 619054"/>
                    <a:gd name="connsiteX4" fmla="*/ 3915 w 433924"/>
                    <a:gd name="connsiteY4" fmla="*/ 594730 h 619054"/>
                    <a:gd name="connsiteX5" fmla="*/ 0 w 433924"/>
                    <a:gd name="connsiteY5" fmla="*/ 592605 h 619054"/>
                    <a:gd name="connsiteX6" fmla="*/ 0 w 433924"/>
                    <a:gd name="connsiteY6" fmla="*/ 26449 h 619054"/>
                    <a:gd name="connsiteX7" fmla="*/ 95355 w 433924"/>
                    <a:gd name="connsiteY7" fmla="*/ 115764 h 619054"/>
                    <a:gd name="connsiteX0" fmla="*/ 3915 w 433924"/>
                    <a:gd name="connsiteY0" fmla="*/ 24324 h 619054"/>
                    <a:gd name="connsiteX1" fmla="*/ 124397 w 433924"/>
                    <a:gd name="connsiteY1" fmla="*/ 0 h 619054"/>
                    <a:gd name="connsiteX2" fmla="*/ 433924 w 433924"/>
                    <a:gd name="connsiteY2" fmla="*/ 309527 h 619054"/>
                    <a:gd name="connsiteX3" fmla="*/ 124397 w 433924"/>
                    <a:gd name="connsiteY3" fmla="*/ 619054 h 619054"/>
                    <a:gd name="connsiteX4" fmla="*/ 3915 w 433924"/>
                    <a:gd name="connsiteY4" fmla="*/ 594730 h 619054"/>
                    <a:gd name="connsiteX5" fmla="*/ 0 w 433924"/>
                    <a:gd name="connsiteY5" fmla="*/ 592605 h 619054"/>
                    <a:gd name="connsiteX6" fmla="*/ 95355 w 433924"/>
                    <a:gd name="connsiteY6" fmla="*/ 115764 h 619054"/>
                    <a:gd name="connsiteX0" fmla="*/ 3915 w 433924"/>
                    <a:gd name="connsiteY0" fmla="*/ 24324 h 619054"/>
                    <a:gd name="connsiteX1" fmla="*/ 124397 w 433924"/>
                    <a:gd name="connsiteY1" fmla="*/ 0 h 619054"/>
                    <a:gd name="connsiteX2" fmla="*/ 433924 w 433924"/>
                    <a:gd name="connsiteY2" fmla="*/ 309527 h 619054"/>
                    <a:gd name="connsiteX3" fmla="*/ 124397 w 433924"/>
                    <a:gd name="connsiteY3" fmla="*/ 619054 h 619054"/>
                    <a:gd name="connsiteX4" fmla="*/ 3915 w 433924"/>
                    <a:gd name="connsiteY4" fmla="*/ 594730 h 619054"/>
                    <a:gd name="connsiteX5" fmla="*/ 0 w 433924"/>
                    <a:gd name="connsiteY5" fmla="*/ 592605 h 61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924" h="619054">
                      <a:moveTo>
                        <a:pt x="3915" y="24324"/>
                      </a:moveTo>
                      <a:cubicBezTo>
                        <a:pt x="40947" y="8661"/>
                        <a:pt x="81660" y="0"/>
                        <a:pt x="124397" y="0"/>
                      </a:cubicBezTo>
                      <a:cubicBezTo>
                        <a:pt x="295344" y="0"/>
                        <a:pt x="433924" y="138580"/>
                        <a:pt x="433924" y="309527"/>
                      </a:cubicBezTo>
                      <a:cubicBezTo>
                        <a:pt x="433924" y="480474"/>
                        <a:pt x="295344" y="619054"/>
                        <a:pt x="124397" y="619054"/>
                      </a:cubicBezTo>
                      <a:cubicBezTo>
                        <a:pt x="81660" y="619054"/>
                        <a:pt x="40947" y="610393"/>
                        <a:pt x="3915" y="594730"/>
                      </a:cubicBezTo>
                      <a:lnTo>
                        <a:pt x="0" y="592605"/>
                      </a:ln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6" name="Freeform 165"/>
                <p:cNvSpPr>
                  <a:spLocks noChangeAspect="1"/>
                </p:cNvSpPr>
                <p:nvPr/>
              </p:nvSpPr>
              <p:spPr>
                <a:xfrm>
                  <a:off x="6122556" y="3132994"/>
                  <a:ext cx="246501" cy="619054"/>
                </a:xfrm>
                <a:custGeom>
                  <a:avLst/>
                  <a:gdLst>
                    <a:gd name="connsiteX0" fmla="*/ 124397 w 268794"/>
                    <a:gd name="connsiteY0" fmla="*/ 0 h 619054"/>
                    <a:gd name="connsiteX1" fmla="*/ 268794 w 268794"/>
                    <a:gd name="connsiteY1" fmla="*/ 309527 h 619054"/>
                    <a:gd name="connsiteX2" fmla="*/ 124397 w 268794"/>
                    <a:gd name="connsiteY2" fmla="*/ 619054 h 619054"/>
                    <a:gd name="connsiteX3" fmla="*/ 22293 w 268794"/>
                    <a:gd name="connsiteY3" fmla="*/ 528396 h 619054"/>
                    <a:gd name="connsiteX4" fmla="*/ 0 w 268794"/>
                    <a:gd name="connsiteY4" fmla="*/ 457518 h 619054"/>
                    <a:gd name="connsiteX5" fmla="*/ 0 w 268794"/>
                    <a:gd name="connsiteY5" fmla="*/ 161536 h 619054"/>
                    <a:gd name="connsiteX6" fmla="*/ 22293 w 268794"/>
                    <a:gd name="connsiteY6" fmla="*/ 90659 h 619054"/>
                    <a:gd name="connsiteX7" fmla="*/ 124397 w 268794"/>
                    <a:gd name="connsiteY7" fmla="*/ 0 h 619054"/>
                    <a:gd name="connsiteX0" fmla="*/ 0 w 268794"/>
                    <a:gd name="connsiteY0" fmla="*/ 161536 h 619054"/>
                    <a:gd name="connsiteX1" fmla="*/ 22293 w 268794"/>
                    <a:gd name="connsiteY1" fmla="*/ 90659 h 619054"/>
                    <a:gd name="connsiteX2" fmla="*/ 124397 w 268794"/>
                    <a:gd name="connsiteY2" fmla="*/ 0 h 619054"/>
                    <a:gd name="connsiteX3" fmla="*/ 268794 w 268794"/>
                    <a:gd name="connsiteY3" fmla="*/ 309527 h 619054"/>
                    <a:gd name="connsiteX4" fmla="*/ 124397 w 268794"/>
                    <a:gd name="connsiteY4" fmla="*/ 619054 h 619054"/>
                    <a:gd name="connsiteX5" fmla="*/ 22293 w 268794"/>
                    <a:gd name="connsiteY5" fmla="*/ 528396 h 619054"/>
                    <a:gd name="connsiteX6" fmla="*/ 0 w 268794"/>
                    <a:gd name="connsiteY6" fmla="*/ 457518 h 619054"/>
                    <a:gd name="connsiteX7" fmla="*/ 91440 w 268794"/>
                    <a:gd name="connsiteY7" fmla="*/ 252976 h 619054"/>
                    <a:gd name="connsiteX0" fmla="*/ 0 w 268794"/>
                    <a:gd name="connsiteY0" fmla="*/ 161536 h 619054"/>
                    <a:gd name="connsiteX1" fmla="*/ 22293 w 268794"/>
                    <a:gd name="connsiteY1" fmla="*/ 90659 h 619054"/>
                    <a:gd name="connsiteX2" fmla="*/ 124397 w 268794"/>
                    <a:gd name="connsiteY2" fmla="*/ 0 h 619054"/>
                    <a:gd name="connsiteX3" fmla="*/ 268794 w 268794"/>
                    <a:gd name="connsiteY3" fmla="*/ 309527 h 619054"/>
                    <a:gd name="connsiteX4" fmla="*/ 124397 w 268794"/>
                    <a:gd name="connsiteY4" fmla="*/ 619054 h 619054"/>
                    <a:gd name="connsiteX5" fmla="*/ 22293 w 268794"/>
                    <a:gd name="connsiteY5" fmla="*/ 528396 h 619054"/>
                    <a:gd name="connsiteX6" fmla="*/ 0 w 268794"/>
                    <a:gd name="connsiteY6" fmla="*/ 457518 h 619054"/>
                    <a:gd name="connsiteX0" fmla="*/ 22293 w 268794"/>
                    <a:gd name="connsiteY0" fmla="*/ 90659 h 619054"/>
                    <a:gd name="connsiteX1" fmla="*/ 124397 w 268794"/>
                    <a:gd name="connsiteY1" fmla="*/ 0 h 619054"/>
                    <a:gd name="connsiteX2" fmla="*/ 268794 w 268794"/>
                    <a:gd name="connsiteY2" fmla="*/ 309527 h 619054"/>
                    <a:gd name="connsiteX3" fmla="*/ 124397 w 268794"/>
                    <a:gd name="connsiteY3" fmla="*/ 619054 h 619054"/>
                    <a:gd name="connsiteX4" fmla="*/ 22293 w 268794"/>
                    <a:gd name="connsiteY4" fmla="*/ 528396 h 619054"/>
                    <a:gd name="connsiteX5" fmla="*/ 0 w 268794"/>
                    <a:gd name="connsiteY5" fmla="*/ 457518 h 619054"/>
                    <a:gd name="connsiteX0" fmla="*/ 0 w 246501"/>
                    <a:gd name="connsiteY0" fmla="*/ 90659 h 619054"/>
                    <a:gd name="connsiteX1" fmla="*/ 102104 w 246501"/>
                    <a:gd name="connsiteY1" fmla="*/ 0 h 619054"/>
                    <a:gd name="connsiteX2" fmla="*/ 246501 w 246501"/>
                    <a:gd name="connsiteY2" fmla="*/ 309527 h 619054"/>
                    <a:gd name="connsiteX3" fmla="*/ 102104 w 246501"/>
                    <a:gd name="connsiteY3" fmla="*/ 619054 h 619054"/>
                    <a:gd name="connsiteX4" fmla="*/ 0 w 246501"/>
                    <a:gd name="connsiteY4" fmla="*/ 528396 h 619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501" h="619054">
                      <a:moveTo>
                        <a:pt x="0" y="90659"/>
                      </a:moveTo>
                      <a:cubicBezTo>
                        <a:pt x="26131" y="34645"/>
                        <a:pt x="62230" y="0"/>
                        <a:pt x="102104" y="0"/>
                      </a:cubicBezTo>
                      <a:cubicBezTo>
                        <a:pt x="181852" y="0"/>
                        <a:pt x="246501" y="138580"/>
                        <a:pt x="246501" y="309527"/>
                      </a:cubicBezTo>
                      <a:cubicBezTo>
                        <a:pt x="246501" y="480474"/>
                        <a:pt x="181852" y="619054"/>
                        <a:pt x="102104" y="619054"/>
                      </a:cubicBezTo>
                      <a:cubicBezTo>
                        <a:pt x="62230" y="619054"/>
                        <a:pt x="26131" y="584409"/>
                        <a:pt x="0" y="528396"/>
                      </a:cubicBezTo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67" name="Straight Connector 166"/>
                <p:cNvCxnSpPr>
                  <a:cxnSpLocks noChangeAspect="1"/>
                </p:cNvCxnSpPr>
                <p:nvPr/>
              </p:nvCxnSpPr>
              <p:spPr>
                <a:xfrm>
                  <a:off x="6121972" y="3226444"/>
                  <a:ext cx="323753" cy="0"/>
                </a:xfrm>
                <a:prstGeom prst="line">
                  <a:avLst/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cxnSpLocks noChangeAspect="1"/>
                </p:cNvCxnSpPr>
                <p:nvPr/>
              </p:nvCxnSpPr>
              <p:spPr>
                <a:xfrm>
                  <a:off x="6164950" y="3443680"/>
                  <a:ext cx="367838" cy="0"/>
                </a:xfrm>
                <a:prstGeom prst="line">
                  <a:avLst/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cxnSpLocks noChangeAspect="1"/>
                </p:cNvCxnSpPr>
                <p:nvPr/>
              </p:nvCxnSpPr>
              <p:spPr>
                <a:xfrm>
                  <a:off x="6122659" y="3660085"/>
                  <a:ext cx="322398" cy="0"/>
                </a:xfrm>
                <a:prstGeom prst="line">
                  <a:avLst/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oup 159"/>
              <p:cNvGrpSpPr>
                <a:grpSpLocks noChangeAspect="1"/>
              </p:cNvGrpSpPr>
              <p:nvPr/>
            </p:nvGrpSpPr>
            <p:grpSpPr>
              <a:xfrm>
                <a:off x="5239905" y="2809502"/>
                <a:ext cx="944798" cy="1260515"/>
                <a:chOff x="3475151" y="455013"/>
                <a:chExt cx="4213650" cy="5621688"/>
              </a:xfrm>
            </p:grpSpPr>
            <p:sp>
              <p:nvSpPr>
                <p:cNvPr id="161" name="Freeform 160"/>
                <p:cNvSpPr>
                  <a:spLocks noChangeAspect="1"/>
                </p:cNvSpPr>
                <p:nvPr/>
              </p:nvSpPr>
              <p:spPr>
                <a:xfrm>
                  <a:off x="3647838" y="455013"/>
                  <a:ext cx="4040963" cy="4597124"/>
                </a:xfrm>
                <a:custGeom>
                  <a:avLst/>
                  <a:gdLst>
                    <a:gd name="connsiteX0" fmla="*/ 2544230 w 3383115"/>
                    <a:gd name="connsiteY0" fmla="*/ 198 h 3139896"/>
                    <a:gd name="connsiteX1" fmla="*/ 2565411 w 3383115"/>
                    <a:gd name="connsiteY1" fmla="*/ 6161 h 3139896"/>
                    <a:gd name="connsiteX2" fmla="*/ 2577796 w 3383115"/>
                    <a:gd name="connsiteY2" fmla="*/ 472121 h 3139896"/>
                    <a:gd name="connsiteX3" fmla="*/ 2568383 w 3383115"/>
                    <a:gd name="connsiteY3" fmla="*/ 533149 h 3139896"/>
                    <a:gd name="connsiteX4" fmla="*/ 3376327 w 3383115"/>
                    <a:gd name="connsiteY4" fmla="*/ 1674130 h 3139896"/>
                    <a:gd name="connsiteX5" fmla="*/ 3373079 w 3383115"/>
                    <a:gd name="connsiteY5" fmla="*/ 1677378 h 3139896"/>
                    <a:gd name="connsiteX6" fmla="*/ 3383115 w 3383115"/>
                    <a:gd name="connsiteY6" fmla="*/ 1728954 h 3139896"/>
                    <a:gd name="connsiteX7" fmla="*/ 3341141 w 3383115"/>
                    <a:gd name="connsiteY7" fmla="*/ 1830288 h 3139896"/>
                    <a:gd name="connsiteX8" fmla="*/ 3102188 w 3383115"/>
                    <a:gd name="connsiteY8" fmla="*/ 2069240 h 3139896"/>
                    <a:gd name="connsiteX9" fmla="*/ 3000853 w 3383115"/>
                    <a:gd name="connsiteY9" fmla="*/ 2111215 h 3139896"/>
                    <a:gd name="connsiteX10" fmla="*/ 2949279 w 3383115"/>
                    <a:gd name="connsiteY10" fmla="*/ 2101178 h 3139896"/>
                    <a:gd name="connsiteX11" fmla="*/ 2334276 w 3383115"/>
                    <a:gd name="connsiteY11" fmla="*/ 1671235 h 3139896"/>
                    <a:gd name="connsiteX12" fmla="*/ 2242221 w 3383115"/>
                    <a:gd name="connsiteY12" fmla="*/ 1721201 h 3139896"/>
                    <a:gd name="connsiteX13" fmla="*/ 1955610 w 3383115"/>
                    <a:gd name="connsiteY13" fmla="*/ 1779066 h 3139896"/>
                    <a:gd name="connsiteX14" fmla="*/ 1277149 w 3383115"/>
                    <a:gd name="connsiteY14" fmla="*/ 1329351 h 3139896"/>
                    <a:gd name="connsiteX15" fmla="*/ 1276117 w 3383115"/>
                    <a:gd name="connsiteY15" fmla="*/ 1326026 h 3139896"/>
                    <a:gd name="connsiteX16" fmla="*/ 1276117 w 3383115"/>
                    <a:gd name="connsiteY16" fmla="*/ 1326033 h 3139896"/>
                    <a:gd name="connsiteX17" fmla="*/ 2386080 w 3383115"/>
                    <a:gd name="connsiteY17" fmla="*/ 3115536 h 3139896"/>
                    <a:gd name="connsiteX18" fmla="*/ 2381637 w 3383115"/>
                    <a:gd name="connsiteY18" fmla="*/ 3139896 h 3139896"/>
                    <a:gd name="connsiteX19" fmla="*/ 249242 w 3383115"/>
                    <a:gd name="connsiteY19" fmla="*/ 3139896 h 3139896"/>
                    <a:gd name="connsiteX20" fmla="*/ 200305 w 3383115"/>
                    <a:gd name="connsiteY20" fmla="*/ 3053663 h 3139896"/>
                    <a:gd name="connsiteX21" fmla="*/ 34045 w 3383115"/>
                    <a:gd name="connsiteY21" fmla="*/ 1849051 h 3139896"/>
                    <a:gd name="connsiteX22" fmla="*/ 1752673 w 3383115"/>
                    <a:gd name="connsiteY22" fmla="*/ 328178 h 3139896"/>
                    <a:gd name="connsiteX23" fmla="*/ 2093787 w 3383115"/>
                    <a:gd name="connsiteY23" fmla="*/ 271969 h 3139896"/>
                    <a:gd name="connsiteX24" fmla="*/ 2516905 w 3383115"/>
                    <a:gd name="connsiteY24" fmla="*/ 2301 h 3139896"/>
                    <a:gd name="connsiteX25" fmla="*/ 2544230 w 3383115"/>
                    <a:gd name="connsiteY25" fmla="*/ 198 h 3139896"/>
                    <a:gd name="connsiteX0" fmla="*/ 2510185 w 3349070"/>
                    <a:gd name="connsiteY0" fmla="*/ 198 h 3139896"/>
                    <a:gd name="connsiteX1" fmla="*/ 2531366 w 3349070"/>
                    <a:gd name="connsiteY1" fmla="*/ 6161 h 3139896"/>
                    <a:gd name="connsiteX2" fmla="*/ 2543751 w 3349070"/>
                    <a:gd name="connsiteY2" fmla="*/ 472121 h 3139896"/>
                    <a:gd name="connsiteX3" fmla="*/ 2534338 w 3349070"/>
                    <a:gd name="connsiteY3" fmla="*/ 533149 h 3139896"/>
                    <a:gd name="connsiteX4" fmla="*/ 3342282 w 3349070"/>
                    <a:gd name="connsiteY4" fmla="*/ 1674130 h 3139896"/>
                    <a:gd name="connsiteX5" fmla="*/ 3339034 w 3349070"/>
                    <a:gd name="connsiteY5" fmla="*/ 1677378 h 3139896"/>
                    <a:gd name="connsiteX6" fmla="*/ 3349070 w 3349070"/>
                    <a:gd name="connsiteY6" fmla="*/ 1728954 h 3139896"/>
                    <a:gd name="connsiteX7" fmla="*/ 3307096 w 3349070"/>
                    <a:gd name="connsiteY7" fmla="*/ 1830288 h 3139896"/>
                    <a:gd name="connsiteX8" fmla="*/ 3068143 w 3349070"/>
                    <a:gd name="connsiteY8" fmla="*/ 2069240 h 3139896"/>
                    <a:gd name="connsiteX9" fmla="*/ 2966808 w 3349070"/>
                    <a:gd name="connsiteY9" fmla="*/ 2111215 h 3139896"/>
                    <a:gd name="connsiteX10" fmla="*/ 2915234 w 3349070"/>
                    <a:gd name="connsiteY10" fmla="*/ 2101178 h 3139896"/>
                    <a:gd name="connsiteX11" fmla="*/ 2300231 w 3349070"/>
                    <a:gd name="connsiteY11" fmla="*/ 1671235 h 3139896"/>
                    <a:gd name="connsiteX12" fmla="*/ 2208176 w 3349070"/>
                    <a:gd name="connsiteY12" fmla="*/ 1721201 h 3139896"/>
                    <a:gd name="connsiteX13" fmla="*/ 1921565 w 3349070"/>
                    <a:gd name="connsiteY13" fmla="*/ 1779066 h 3139896"/>
                    <a:gd name="connsiteX14" fmla="*/ 1243104 w 3349070"/>
                    <a:gd name="connsiteY14" fmla="*/ 1329351 h 3139896"/>
                    <a:gd name="connsiteX15" fmla="*/ 1242072 w 3349070"/>
                    <a:gd name="connsiteY15" fmla="*/ 1326026 h 3139896"/>
                    <a:gd name="connsiteX16" fmla="*/ 1242072 w 3349070"/>
                    <a:gd name="connsiteY16" fmla="*/ 1326033 h 3139896"/>
                    <a:gd name="connsiteX17" fmla="*/ 2352035 w 3349070"/>
                    <a:gd name="connsiteY17" fmla="*/ 3115536 h 3139896"/>
                    <a:gd name="connsiteX18" fmla="*/ 2347592 w 3349070"/>
                    <a:gd name="connsiteY18" fmla="*/ 3139896 h 3139896"/>
                    <a:gd name="connsiteX19" fmla="*/ 215197 w 3349070"/>
                    <a:gd name="connsiteY19" fmla="*/ 3139896 h 3139896"/>
                    <a:gd name="connsiteX20" fmla="*/ 0 w 3349070"/>
                    <a:gd name="connsiteY20" fmla="*/ 1849051 h 3139896"/>
                    <a:gd name="connsiteX21" fmla="*/ 1718628 w 3349070"/>
                    <a:gd name="connsiteY21" fmla="*/ 328178 h 3139896"/>
                    <a:gd name="connsiteX22" fmla="*/ 2059742 w 3349070"/>
                    <a:gd name="connsiteY22" fmla="*/ 271969 h 3139896"/>
                    <a:gd name="connsiteX23" fmla="*/ 2482860 w 3349070"/>
                    <a:gd name="connsiteY23" fmla="*/ 2301 h 3139896"/>
                    <a:gd name="connsiteX24" fmla="*/ 2510185 w 3349070"/>
                    <a:gd name="connsiteY24" fmla="*/ 198 h 3139896"/>
                    <a:gd name="connsiteX0" fmla="*/ 2510185 w 3349070"/>
                    <a:gd name="connsiteY0" fmla="*/ 198 h 3139896"/>
                    <a:gd name="connsiteX1" fmla="*/ 2531366 w 3349070"/>
                    <a:gd name="connsiteY1" fmla="*/ 6161 h 3139896"/>
                    <a:gd name="connsiteX2" fmla="*/ 2543751 w 3349070"/>
                    <a:gd name="connsiteY2" fmla="*/ 472121 h 3139896"/>
                    <a:gd name="connsiteX3" fmla="*/ 2534338 w 3349070"/>
                    <a:gd name="connsiteY3" fmla="*/ 533149 h 3139896"/>
                    <a:gd name="connsiteX4" fmla="*/ 3342282 w 3349070"/>
                    <a:gd name="connsiteY4" fmla="*/ 1674130 h 3139896"/>
                    <a:gd name="connsiteX5" fmla="*/ 3339034 w 3349070"/>
                    <a:gd name="connsiteY5" fmla="*/ 1677378 h 3139896"/>
                    <a:gd name="connsiteX6" fmla="*/ 3349070 w 3349070"/>
                    <a:gd name="connsiteY6" fmla="*/ 1728954 h 3139896"/>
                    <a:gd name="connsiteX7" fmla="*/ 3307096 w 3349070"/>
                    <a:gd name="connsiteY7" fmla="*/ 1830288 h 3139896"/>
                    <a:gd name="connsiteX8" fmla="*/ 3068143 w 3349070"/>
                    <a:gd name="connsiteY8" fmla="*/ 2069240 h 3139896"/>
                    <a:gd name="connsiteX9" fmla="*/ 2966808 w 3349070"/>
                    <a:gd name="connsiteY9" fmla="*/ 2111215 h 3139896"/>
                    <a:gd name="connsiteX10" fmla="*/ 2915234 w 3349070"/>
                    <a:gd name="connsiteY10" fmla="*/ 2101178 h 3139896"/>
                    <a:gd name="connsiteX11" fmla="*/ 2300231 w 3349070"/>
                    <a:gd name="connsiteY11" fmla="*/ 1671235 h 3139896"/>
                    <a:gd name="connsiteX12" fmla="*/ 2208176 w 3349070"/>
                    <a:gd name="connsiteY12" fmla="*/ 1721201 h 3139896"/>
                    <a:gd name="connsiteX13" fmla="*/ 1921565 w 3349070"/>
                    <a:gd name="connsiteY13" fmla="*/ 1779066 h 3139896"/>
                    <a:gd name="connsiteX14" fmla="*/ 1243104 w 3349070"/>
                    <a:gd name="connsiteY14" fmla="*/ 1329351 h 3139896"/>
                    <a:gd name="connsiteX15" fmla="*/ 1242072 w 3349070"/>
                    <a:gd name="connsiteY15" fmla="*/ 1326026 h 3139896"/>
                    <a:gd name="connsiteX16" fmla="*/ 1242072 w 3349070"/>
                    <a:gd name="connsiteY16" fmla="*/ 1326033 h 3139896"/>
                    <a:gd name="connsiteX17" fmla="*/ 2352035 w 3349070"/>
                    <a:gd name="connsiteY17" fmla="*/ 3115536 h 3139896"/>
                    <a:gd name="connsiteX18" fmla="*/ 2347592 w 3349070"/>
                    <a:gd name="connsiteY18" fmla="*/ 3139896 h 3139896"/>
                    <a:gd name="connsiteX19" fmla="*/ 215197 w 3349070"/>
                    <a:gd name="connsiteY19" fmla="*/ 3139896 h 3139896"/>
                    <a:gd name="connsiteX20" fmla="*/ 0 w 3349070"/>
                    <a:gd name="connsiteY20" fmla="*/ 1849051 h 3139896"/>
                    <a:gd name="connsiteX21" fmla="*/ 1718628 w 3349070"/>
                    <a:gd name="connsiteY21" fmla="*/ 328178 h 3139896"/>
                    <a:gd name="connsiteX22" fmla="*/ 2059742 w 3349070"/>
                    <a:gd name="connsiteY22" fmla="*/ 271969 h 3139896"/>
                    <a:gd name="connsiteX23" fmla="*/ 2482860 w 3349070"/>
                    <a:gd name="connsiteY23" fmla="*/ 2301 h 3139896"/>
                    <a:gd name="connsiteX24" fmla="*/ 2510185 w 3349070"/>
                    <a:gd name="connsiteY24" fmla="*/ 198 h 3139896"/>
                    <a:gd name="connsiteX0" fmla="*/ 2603780 w 3442665"/>
                    <a:gd name="connsiteY0" fmla="*/ 198 h 3139896"/>
                    <a:gd name="connsiteX1" fmla="*/ 2624961 w 3442665"/>
                    <a:gd name="connsiteY1" fmla="*/ 6161 h 3139896"/>
                    <a:gd name="connsiteX2" fmla="*/ 2637346 w 3442665"/>
                    <a:gd name="connsiteY2" fmla="*/ 472121 h 3139896"/>
                    <a:gd name="connsiteX3" fmla="*/ 2627933 w 3442665"/>
                    <a:gd name="connsiteY3" fmla="*/ 533149 h 3139896"/>
                    <a:gd name="connsiteX4" fmla="*/ 3435877 w 3442665"/>
                    <a:gd name="connsiteY4" fmla="*/ 1674130 h 3139896"/>
                    <a:gd name="connsiteX5" fmla="*/ 3432629 w 3442665"/>
                    <a:gd name="connsiteY5" fmla="*/ 1677378 h 3139896"/>
                    <a:gd name="connsiteX6" fmla="*/ 3442665 w 3442665"/>
                    <a:gd name="connsiteY6" fmla="*/ 1728954 h 3139896"/>
                    <a:gd name="connsiteX7" fmla="*/ 3400691 w 3442665"/>
                    <a:gd name="connsiteY7" fmla="*/ 1830288 h 3139896"/>
                    <a:gd name="connsiteX8" fmla="*/ 3161738 w 3442665"/>
                    <a:gd name="connsiteY8" fmla="*/ 2069240 h 3139896"/>
                    <a:gd name="connsiteX9" fmla="*/ 3060403 w 3442665"/>
                    <a:gd name="connsiteY9" fmla="*/ 2111215 h 3139896"/>
                    <a:gd name="connsiteX10" fmla="*/ 3008829 w 3442665"/>
                    <a:gd name="connsiteY10" fmla="*/ 2101178 h 3139896"/>
                    <a:gd name="connsiteX11" fmla="*/ 2393826 w 3442665"/>
                    <a:gd name="connsiteY11" fmla="*/ 1671235 h 3139896"/>
                    <a:gd name="connsiteX12" fmla="*/ 2301771 w 3442665"/>
                    <a:gd name="connsiteY12" fmla="*/ 1721201 h 3139896"/>
                    <a:gd name="connsiteX13" fmla="*/ 2015160 w 3442665"/>
                    <a:gd name="connsiteY13" fmla="*/ 1779066 h 3139896"/>
                    <a:gd name="connsiteX14" fmla="*/ 1336699 w 3442665"/>
                    <a:gd name="connsiteY14" fmla="*/ 1329351 h 3139896"/>
                    <a:gd name="connsiteX15" fmla="*/ 1335667 w 3442665"/>
                    <a:gd name="connsiteY15" fmla="*/ 1326026 h 3139896"/>
                    <a:gd name="connsiteX16" fmla="*/ 1335667 w 3442665"/>
                    <a:gd name="connsiteY16" fmla="*/ 1326033 h 3139896"/>
                    <a:gd name="connsiteX17" fmla="*/ 2445630 w 3442665"/>
                    <a:gd name="connsiteY17" fmla="*/ 3115536 h 3139896"/>
                    <a:gd name="connsiteX18" fmla="*/ 2441187 w 3442665"/>
                    <a:gd name="connsiteY18" fmla="*/ 3139896 h 3139896"/>
                    <a:gd name="connsiteX19" fmla="*/ 308792 w 3442665"/>
                    <a:gd name="connsiteY19" fmla="*/ 3139896 h 3139896"/>
                    <a:gd name="connsiteX20" fmla="*/ 93595 w 3442665"/>
                    <a:gd name="connsiteY20" fmla="*/ 1849051 h 3139896"/>
                    <a:gd name="connsiteX21" fmla="*/ 1812223 w 3442665"/>
                    <a:gd name="connsiteY21" fmla="*/ 328178 h 3139896"/>
                    <a:gd name="connsiteX22" fmla="*/ 2153337 w 3442665"/>
                    <a:gd name="connsiteY22" fmla="*/ 271969 h 3139896"/>
                    <a:gd name="connsiteX23" fmla="*/ 2576455 w 3442665"/>
                    <a:gd name="connsiteY23" fmla="*/ 2301 h 3139896"/>
                    <a:gd name="connsiteX24" fmla="*/ 2603780 w 3442665"/>
                    <a:gd name="connsiteY24" fmla="*/ 198 h 3139896"/>
                    <a:gd name="connsiteX0" fmla="*/ 2538782 w 3377667"/>
                    <a:gd name="connsiteY0" fmla="*/ 198 h 3139896"/>
                    <a:gd name="connsiteX1" fmla="*/ 2559963 w 3377667"/>
                    <a:gd name="connsiteY1" fmla="*/ 6161 h 3139896"/>
                    <a:gd name="connsiteX2" fmla="*/ 2572348 w 3377667"/>
                    <a:gd name="connsiteY2" fmla="*/ 472121 h 3139896"/>
                    <a:gd name="connsiteX3" fmla="*/ 2562935 w 3377667"/>
                    <a:gd name="connsiteY3" fmla="*/ 533149 h 3139896"/>
                    <a:gd name="connsiteX4" fmla="*/ 3370879 w 3377667"/>
                    <a:gd name="connsiteY4" fmla="*/ 1674130 h 3139896"/>
                    <a:gd name="connsiteX5" fmla="*/ 3367631 w 3377667"/>
                    <a:gd name="connsiteY5" fmla="*/ 1677378 h 3139896"/>
                    <a:gd name="connsiteX6" fmla="*/ 3377667 w 3377667"/>
                    <a:gd name="connsiteY6" fmla="*/ 1728954 h 3139896"/>
                    <a:gd name="connsiteX7" fmla="*/ 3335693 w 3377667"/>
                    <a:gd name="connsiteY7" fmla="*/ 1830288 h 3139896"/>
                    <a:gd name="connsiteX8" fmla="*/ 3096740 w 3377667"/>
                    <a:gd name="connsiteY8" fmla="*/ 2069240 h 3139896"/>
                    <a:gd name="connsiteX9" fmla="*/ 2995405 w 3377667"/>
                    <a:gd name="connsiteY9" fmla="*/ 2111215 h 3139896"/>
                    <a:gd name="connsiteX10" fmla="*/ 2943831 w 3377667"/>
                    <a:gd name="connsiteY10" fmla="*/ 2101178 h 3139896"/>
                    <a:gd name="connsiteX11" fmla="*/ 2328828 w 3377667"/>
                    <a:gd name="connsiteY11" fmla="*/ 1671235 h 3139896"/>
                    <a:gd name="connsiteX12" fmla="*/ 2236773 w 3377667"/>
                    <a:gd name="connsiteY12" fmla="*/ 1721201 h 3139896"/>
                    <a:gd name="connsiteX13" fmla="*/ 1950162 w 3377667"/>
                    <a:gd name="connsiteY13" fmla="*/ 1779066 h 3139896"/>
                    <a:gd name="connsiteX14" fmla="*/ 1271701 w 3377667"/>
                    <a:gd name="connsiteY14" fmla="*/ 1329351 h 3139896"/>
                    <a:gd name="connsiteX15" fmla="*/ 1270669 w 3377667"/>
                    <a:gd name="connsiteY15" fmla="*/ 1326026 h 3139896"/>
                    <a:gd name="connsiteX16" fmla="*/ 1270669 w 3377667"/>
                    <a:gd name="connsiteY16" fmla="*/ 1326033 h 3139896"/>
                    <a:gd name="connsiteX17" fmla="*/ 2380632 w 3377667"/>
                    <a:gd name="connsiteY17" fmla="*/ 3115536 h 3139896"/>
                    <a:gd name="connsiteX18" fmla="*/ 2376189 w 3377667"/>
                    <a:gd name="connsiteY18" fmla="*/ 3139896 h 3139896"/>
                    <a:gd name="connsiteX19" fmla="*/ 243794 w 3377667"/>
                    <a:gd name="connsiteY19" fmla="*/ 3139896 h 3139896"/>
                    <a:gd name="connsiteX20" fmla="*/ 28597 w 3377667"/>
                    <a:gd name="connsiteY20" fmla="*/ 1849051 h 3139896"/>
                    <a:gd name="connsiteX21" fmla="*/ 1747225 w 3377667"/>
                    <a:gd name="connsiteY21" fmla="*/ 328178 h 3139896"/>
                    <a:gd name="connsiteX22" fmla="*/ 2088339 w 3377667"/>
                    <a:gd name="connsiteY22" fmla="*/ 271969 h 3139896"/>
                    <a:gd name="connsiteX23" fmla="*/ 2511457 w 3377667"/>
                    <a:gd name="connsiteY23" fmla="*/ 2301 h 3139896"/>
                    <a:gd name="connsiteX24" fmla="*/ 2538782 w 3377667"/>
                    <a:gd name="connsiteY24" fmla="*/ 198 h 3139896"/>
                    <a:gd name="connsiteX0" fmla="*/ 2659668 w 3498553"/>
                    <a:gd name="connsiteY0" fmla="*/ 198 h 3139896"/>
                    <a:gd name="connsiteX1" fmla="*/ 2680849 w 3498553"/>
                    <a:gd name="connsiteY1" fmla="*/ 6161 h 3139896"/>
                    <a:gd name="connsiteX2" fmla="*/ 2693234 w 3498553"/>
                    <a:gd name="connsiteY2" fmla="*/ 472121 h 3139896"/>
                    <a:gd name="connsiteX3" fmla="*/ 2683821 w 3498553"/>
                    <a:gd name="connsiteY3" fmla="*/ 533149 h 3139896"/>
                    <a:gd name="connsiteX4" fmla="*/ 3491765 w 3498553"/>
                    <a:gd name="connsiteY4" fmla="*/ 1674130 h 3139896"/>
                    <a:gd name="connsiteX5" fmla="*/ 3488517 w 3498553"/>
                    <a:gd name="connsiteY5" fmla="*/ 1677378 h 3139896"/>
                    <a:gd name="connsiteX6" fmla="*/ 3498553 w 3498553"/>
                    <a:gd name="connsiteY6" fmla="*/ 1728954 h 3139896"/>
                    <a:gd name="connsiteX7" fmla="*/ 3456579 w 3498553"/>
                    <a:gd name="connsiteY7" fmla="*/ 1830288 h 3139896"/>
                    <a:gd name="connsiteX8" fmla="*/ 3217626 w 3498553"/>
                    <a:gd name="connsiteY8" fmla="*/ 2069240 h 3139896"/>
                    <a:gd name="connsiteX9" fmla="*/ 3116291 w 3498553"/>
                    <a:gd name="connsiteY9" fmla="*/ 2111215 h 3139896"/>
                    <a:gd name="connsiteX10" fmla="*/ 3064717 w 3498553"/>
                    <a:gd name="connsiteY10" fmla="*/ 2101178 h 3139896"/>
                    <a:gd name="connsiteX11" fmla="*/ 2449714 w 3498553"/>
                    <a:gd name="connsiteY11" fmla="*/ 1671235 h 3139896"/>
                    <a:gd name="connsiteX12" fmla="*/ 2357659 w 3498553"/>
                    <a:gd name="connsiteY12" fmla="*/ 1721201 h 3139896"/>
                    <a:gd name="connsiteX13" fmla="*/ 2071048 w 3498553"/>
                    <a:gd name="connsiteY13" fmla="*/ 1779066 h 3139896"/>
                    <a:gd name="connsiteX14" fmla="*/ 1392587 w 3498553"/>
                    <a:gd name="connsiteY14" fmla="*/ 1329351 h 3139896"/>
                    <a:gd name="connsiteX15" fmla="*/ 1391555 w 3498553"/>
                    <a:gd name="connsiteY15" fmla="*/ 1326026 h 3139896"/>
                    <a:gd name="connsiteX16" fmla="*/ 1391555 w 3498553"/>
                    <a:gd name="connsiteY16" fmla="*/ 1326033 h 3139896"/>
                    <a:gd name="connsiteX17" fmla="*/ 2501518 w 3498553"/>
                    <a:gd name="connsiteY17" fmla="*/ 3115536 h 3139896"/>
                    <a:gd name="connsiteX18" fmla="*/ 2497075 w 3498553"/>
                    <a:gd name="connsiteY18" fmla="*/ 3139896 h 3139896"/>
                    <a:gd name="connsiteX19" fmla="*/ 364680 w 3498553"/>
                    <a:gd name="connsiteY19" fmla="*/ 3139896 h 3139896"/>
                    <a:gd name="connsiteX20" fmla="*/ 149483 w 3498553"/>
                    <a:gd name="connsiteY20" fmla="*/ 1849051 h 3139896"/>
                    <a:gd name="connsiteX21" fmla="*/ 1868111 w 3498553"/>
                    <a:gd name="connsiteY21" fmla="*/ 328178 h 3139896"/>
                    <a:gd name="connsiteX22" fmla="*/ 2209225 w 3498553"/>
                    <a:gd name="connsiteY22" fmla="*/ 271969 h 3139896"/>
                    <a:gd name="connsiteX23" fmla="*/ 2632343 w 3498553"/>
                    <a:gd name="connsiteY23" fmla="*/ 2301 h 3139896"/>
                    <a:gd name="connsiteX24" fmla="*/ 2659668 w 3498553"/>
                    <a:gd name="connsiteY24" fmla="*/ 198 h 3139896"/>
                    <a:gd name="connsiteX0" fmla="*/ 2769289 w 3608174"/>
                    <a:gd name="connsiteY0" fmla="*/ 198 h 3139896"/>
                    <a:gd name="connsiteX1" fmla="*/ 2790470 w 3608174"/>
                    <a:gd name="connsiteY1" fmla="*/ 6161 h 3139896"/>
                    <a:gd name="connsiteX2" fmla="*/ 2802855 w 3608174"/>
                    <a:gd name="connsiteY2" fmla="*/ 472121 h 3139896"/>
                    <a:gd name="connsiteX3" fmla="*/ 2793442 w 3608174"/>
                    <a:gd name="connsiteY3" fmla="*/ 533149 h 3139896"/>
                    <a:gd name="connsiteX4" fmla="*/ 3601386 w 3608174"/>
                    <a:gd name="connsiteY4" fmla="*/ 1674130 h 3139896"/>
                    <a:gd name="connsiteX5" fmla="*/ 3598138 w 3608174"/>
                    <a:gd name="connsiteY5" fmla="*/ 1677378 h 3139896"/>
                    <a:gd name="connsiteX6" fmla="*/ 3608174 w 3608174"/>
                    <a:gd name="connsiteY6" fmla="*/ 1728954 h 3139896"/>
                    <a:gd name="connsiteX7" fmla="*/ 3566200 w 3608174"/>
                    <a:gd name="connsiteY7" fmla="*/ 1830288 h 3139896"/>
                    <a:gd name="connsiteX8" fmla="*/ 3327247 w 3608174"/>
                    <a:gd name="connsiteY8" fmla="*/ 2069240 h 3139896"/>
                    <a:gd name="connsiteX9" fmla="*/ 3225912 w 3608174"/>
                    <a:gd name="connsiteY9" fmla="*/ 2111215 h 3139896"/>
                    <a:gd name="connsiteX10" fmla="*/ 3174338 w 3608174"/>
                    <a:gd name="connsiteY10" fmla="*/ 2101178 h 3139896"/>
                    <a:gd name="connsiteX11" fmla="*/ 2559335 w 3608174"/>
                    <a:gd name="connsiteY11" fmla="*/ 1671235 h 3139896"/>
                    <a:gd name="connsiteX12" fmla="*/ 2467280 w 3608174"/>
                    <a:gd name="connsiteY12" fmla="*/ 1721201 h 3139896"/>
                    <a:gd name="connsiteX13" fmla="*/ 2180669 w 3608174"/>
                    <a:gd name="connsiteY13" fmla="*/ 1779066 h 3139896"/>
                    <a:gd name="connsiteX14" fmla="*/ 1502208 w 3608174"/>
                    <a:gd name="connsiteY14" fmla="*/ 1329351 h 3139896"/>
                    <a:gd name="connsiteX15" fmla="*/ 1501176 w 3608174"/>
                    <a:gd name="connsiteY15" fmla="*/ 1326026 h 3139896"/>
                    <a:gd name="connsiteX16" fmla="*/ 1501176 w 3608174"/>
                    <a:gd name="connsiteY16" fmla="*/ 1326033 h 3139896"/>
                    <a:gd name="connsiteX17" fmla="*/ 2611139 w 3608174"/>
                    <a:gd name="connsiteY17" fmla="*/ 3115536 h 3139896"/>
                    <a:gd name="connsiteX18" fmla="*/ 2606696 w 3608174"/>
                    <a:gd name="connsiteY18" fmla="*/ 3139896 h 3139896"/>
                    <a:gd name="connsiteX19" fmla="*/ 474301 w 3608174"/>
                    <a:gd name="connsiteY19" fmla="*/ 3139896 h 3139896"/>
                    <a:gd name="connsiteX20" fmla="*/ 110017 w 3608174"/>
                    <a:gd name="connsiteY20" fmla="*/ 1769538 h 3139896"/>
                    <a:gd name="connsiteX21" fmla="*/ 1977732 w 3608174"/>
                    <a:gd name="connsiteY21" fmla="*/ 328178 h 3139896"/>
                    <a:gd name="connsiteX22" fmla="*/ 2318846 w 3608174"/>
                    <a:gd name="connsiteY22" fmla="*/ 271969 h 3139896"/>
                    <a:gd name="connsiteX23" fmla="*/ 2741964 w 3608174"/>
                    <a:gd name="connsiteY23" fmla="*/ 2301 h 3139896"/>
                    <a:gd name="connsiteX24" fmla="*/ 2769289 w 3608174"/>
                    <a:gd name="connsiteY24" fmla="*/ 198 h 3139896"/>
                    <a:gd name="connsiteX0" fmla="*/ 2795800 w 3634685"/>
                    <a:gd name="connsiteY0" fmla="*/ 198 h 3139896"/>
                    <a:gd name="connsiteX1" fmla="*/ 2816981 w 3634685"/>
                    <a:gd name="connsiteY1" fmla="*/ 6161 h 3139896"/>
                    <a:gd name="connsiteX2" fmla="*/ 2829366 w 3634685"/>
                    <a:gd name="connsiteY2" fmla="*/ 472121 h 3139896"/>
                    <a:gd name="connsiteX3" fmla="*/ 2819953 w 3634685"/>
                    <a:gd name="connsiteY3" fmla="*/ 533149 h 3139896"/>
                    <a:gd name="connsiteX4" fmla="*/ 3627897 w 3634685"/>
                    <a:gd name="connsiteY4" fmla="*/ 1674130 h 3139896"/>
                    <a:gd name="connsiteX5" fmla="*/ 3624649 w 3634685"/>
                    <a:gd name="connsiteY5" fmla="*/ 1677378 h 3139896"/>
                    <a:gd name="connsiteX6" fmla="*/ 3634685 w 3634685"/>
                    <a:gd name="connsiteY6" fmla="*/ 1728954 h 3139896"/>
                    <a:gd name="connsiteX7" fmla="*/ 3592711 w 3634685"/>
                    <a:gd name="connsiteY7" fmla="*/ 1830288 h 3139896"/>
                    <a:gd name="connsiteX8" fmla="*/ 3353758 w 3634685"/>
                    <a:gd name="connsiteY8" fmla="*/ 2069240 h 3139896"/>
                    <a:gd name="connsiteX9" fmla="*/ 3252423 w 3634685"/>
                    <a:gd name="connsiteY9" fmla="*/ 2111215 h 3139896"/>
                    <a:gd name="connsiteX10" fmla="*/ 3200849 w 3634685"/>
                    <a:gd name="connsiteY10" fmla="*/ 2101178 h 3139896"/>
                    <a:gd name="connsiteX11" fmla="*/ 2585846 w 3634685"/>
                    <a:gd name="connsiteY11" fmla="*/ 1671235 h 3139896"/>
                    <a:gd name="connsiteX12" fmla="*/ 2493791 w 3634685"/>
                    <a:gd name="connsiteY12" fmla="*/ 1721201 h 3139896"/>
                    <a:gd name="connsiteX13" fmla="*/ 2207180 w 3634685"/>
                    <a:gd name="connsiteY13" fmla="*/ 1779066 h 3139896"/>
                    <a:gd name="connsiteX14" fmla="*/ 1528719 w 3634685"/>
                    <a:gd name="connsiteY14" fmla="*/ 1329351 h 3139896"/>
                    <a:gd name="connsiteX15" fmla="*/ 1527687 w 3634685"/>
                    <a:gd name="connsiteY15" fmla="*/ 1326026 h 3139896"/>
                    <a:gd name="connsiteX16" fmla="*/ 1527687 w 3634685"/>
                    <a:gd name="connsiteY16" fmla="*/ 1326033 h 3139896"/>
                    <a:gd name="connsiteX17" fmla="*/ 2637650 w 3634685"/>
                    <a:gd name="connsiteY17" fmla="*/ 3115536 h 3139896"/>
                    <a:gd name="connsiteX18" fmla="*/ 2633207 w 3634685"/>
                    <a:gd name="connsiteY18" fmla="*/ 3139896 h 3139896"/>
                    <a:gd name="connsiteX19" fmla="*/ 500812 w 3634685"/>
                    <a:gd name="connsiteY19" fmla="*/ 3139896 h 3139896"/>
                    <a:gd name="connsiteX20" fmla="*/ 136528 w 3634685"/>
                    <a:gd name="connsiteY20" fmla="*/ 1769538 h 3139896"/>
                    <a:gd name="connsiteX21" fmla="*/ 2004243 w 3634685"/>
                    <a:gd name="connsiteY21" fmla="*/ 328178 h 3139896"/>
                    <a:gd name="connsiteX22" fmla="*/ 2345357 w 3634685"/>
                    <a:gd name="connsiteY22" fmla="*/ 271969 h 3139896"/>
                    <a:gd name="connsiteX23" fmla="*/ 2768475 w 3634685"/>
                    <a:gd name="connsiteY23" fmla="*/ 2301 h 3139896"/>
                    <a:gd name="connsiteX24" fmla="*/ 2795800 w 3634685"/>
                    <a:gd name="connsiteY24" fmla="*/ 198 h 3139896"/>
                    <a:gd name="connsiteX0" fmla="*/ 2765117 w 3604002"/>
                    <a:gd name="connsiteY0" fmla="*/ 198 h 3139896"/>
                    <a:gd name="connsiteX1" fmla="*/ 2786298 w 3604002"/>
                    <a:gd name="connsiteY1" fmla="*/ 6161 h 3139896"/>
                    <a:gd name="connsiteX2" fmla="*/ 2798683 w 3604002"/>
                    <a:gd name="connsiteY2" fmla="*/ 472121 h 3139896"/>
                    <a:gd name="connsiteX3" fmla="*/ 2789270 w 3604002"/>
                    <a:gd name="connsiteY3" fmla="*/ 533149 h 3139896"/>
                    <a:gd name="connsiteX4" fmla="*/ 3597214 w 3604002"/>
                    <a:gd name="connsiteY4" fmla="*/ 1674130 h 3139896"/>
                    <a:gd name="connsiteX5" fmla="*/ 3593966 w 3604002"/>
                    <a:gd name="connsiteY5" fmla="*/ 1677378 h 3139896"/>
                    <a:gd name="connsiteX6" fmla="*/ 3604002 w 3604002"/>
                    <a:gd name="connsiteY6" fmla="*/ 1728954 h 3139896"/>
                    <a:gd name="connsiteX7" fmla="*/ 3562028 w 3604002"/>
                    <a:gd name="connsiteY7" fmla="*/ 1830288 h 3139896"/>
                    <a:gd name="connsiteX8" fmla="*/ 3323075 w 3604002"/>
                    <a:gd name="connsiteY8" fmla="*/ 2069240 h 3139896"/>
                    <a:gd name="connsiteX9" fmla="*/ 3221740 w 3604002"/>
                    <a:gd name="connsiteY9" fmla="*/ 2111215 h 3139896"/>
                    <a:gd name="connsiteX10" fmla="*/ 3170166 w 3604002"/>
                    <a:gd name="connsiteY10" fmla="*/ 2101178 h 3139896"/>
                    <a:gd name="connsiteX11" fmla="*/ 2555163 w 3604002"/>
                    <a:gd name="connsiteY11" fmla="*/ 1671235 h 3139896"/>
                    <a:gd name="connsiteX12" fmla="*/ 2463108 w 3604002"/>
                    <a:gd name="connsiteY12" fmla="*/ 1721201 h 3139896"/>
                    <a:gd name="connsiteX13" fmla="*/ 2176497 w 3604002"/>
                    <a:gd name="connsiteY13" fmla="*/ 1779066 h 3139896"/>
                    <a:gd name="connsiteX14" fmla="*/ 1498036 w 3604002"/>
                    <a:gd name="connsiteY14" fmla="*/ 1329351 h 3139896"/>
                    <a:gd name="connsiteX15" fmla="*/ 1497004 w 3604002"/>
                    <a:gd name="connsiteY15" fmla="*/ 1326026 h 3139896"/>
                    <a:gd name="connsiteX16" fmla="*/ 1497004 w 3604002"/>
                    <a:gd name="connsiteY16" fmla="*/ 1326033 h 3139896"/>
                    <a:gd name="connsiteX17" fmla="*/ 2606967 w 3604002"/>
                    <a:gd name="connsiteY17" fmla="*/ 3115536 h 3139896"/>
                    <a:gd name="connsiteX18" fmla="*/ 2602524 w 3604002"/>
                    <a:gd name="connsiteY18" fmla="*/ 3139896 h 3139896"/>
                    <a:gd name="connsiteX19" fmla="*/ 470129 w 3604002"/>
                    <a:gd name="connsiteY19" fmla="*/ 3139896 h 3139896"/>
                    <a:gd name="connsiteX20" fmla="*/ 105845 w 3604002"/>
                    <a:gd name="connsiteY20" fmla="*/ 1769538 h 3139896"/>
                    <a:gd name="connsiteX21" fmla="*/ 1973560 w 3604002"/>
                    <a:gd name="connsiteY21" fmla="*/ 328178 h 3139896"/>
                    <a:gd name="connsiteX22" fmla="*/ 2314674 w 3604002"/>
                    <a:gd name="connsiteY22" fmla="*/ 271969 h 3139896"/>
                    <a:gd name="connsiteX23" fmla="*/ 2737792 w 3604002"/>
                    <a:gd name="connsiteY23" fmla="*/ 2301 h 3139896"/>
                    <a:gd name="connsiteX24" fmla="*/ 2765117 w 3604002"/>
                    <a:gd name="connsiteY24" fmla="*/ 198 h 3139896"/>
                    <a:gd name="connsiteX0" fmla="*/ 2713706 w 3552591"/>
                    <a:gd name="connsiteY0" fmla="*/ 198 h 3139896"/>
                    <a:gd name="connsiteX1" fmla="*/ 2734887 w 3552591"/>
                    <a:gd name="connsiteY1" fmla="*/ 6161 h 3139896"/>
                    <a:gd name="connsiteX2" fmla="*/ 2747272 w 3552591"/>
                    <a:gd name="connsiteY2" fmla="*/ 472121 h 3139896"/>
                    <a:gd name="connsiteX3" fmla="*/ 2737859 w 3552591"/>
                    <a:gd name="connsiteY3" fmla="*/ 533149 h 3139896"/>
                    <a:gd name="connsiteX4" fmla="*/ 3545803 w 3552591"/>
                    <a:gd name="connsiteY4" fmla="*/ 1674130 h 3139896"/>
                    <a:gd name="connsiteX5" fmla="*/ 3542555 w 3552591"/>
                    <a:gd name="connsiteY5" fmla="*/ 1677378 h 3139896"/>
                    <a:gd name="connsiteX6" fmla="*/ 3552591 w 3552591"/>
                    <a:gd name="connsiteY6" fmla="*/ 1728954 h 3139896"/>
                    <a:gd name="connsiteX7" fmla="*/ 3510617 w 3552591"/>
                    <a:gd name="connsiteY7" fmla="*/ 1830288 h 3139896"/>
                    <a:gd name="connsiteX8" fmla="*/ 3271664 w 3552591"/>
                    <a:gd name="connsiteY8" fmla="*/ 2069240 h 3139896"/>
                    <a:gd name="connsiteX9" fmla="*/ 3170329 w 3552591"/>
                    <a:gd name="connsiteY9" fmla="*/ 2111215 h 3139896"/>
                    <a:gd name="connsiteX10" fmla="*/ 3118755 w 3552591"/>
                    <a:gd name="connsiteY10" fmla="*/ 2101178 h 3139896"/>
                    <a:gd name="connsiteX11" fmla="*/ 2503752 w 3552591"/>
                    <a:gd name="connsiteY11" fmla="*/ 1671235 h 3139896"/>
                    <a:gd name="connsiteX12" fmla="*/ 2411697 w 3552591"/>
                    <a:gd name="connsiteY12" fmla="*/ 1721201 h 3139896"/>
                    <a:gd name="connsiteX13" fmla="*/ 2125086 w 3552591"/>
                    <a:gd name="connsiteY13" fmla="*/ 1779066 h 3139896"/>
                    <a:gd name="connsiteX14" fmla="*/ 1446625 w 3552591"/>
                    <a:gd name="connsiteY14" fmla="*/ 1329351 h 3139896"/>
                    <a:gd name="connsiteX15" fmla="*/ 1445593 w 3552591"/>
                    <a:gd name="connsiteY15" fmla="*/ 1326026 h 3139896"/>
                    <a:gd name="connsiteX16" fmla="*/ 1445593 w 3552591"/>
                    <a:gd name="connsiteY16" fmla="*/ 1326033 h 3139896"/>
                    <a:gd name="connsiteX17" fmla="*/ 2555556 w 3552591"/>
                    <a:gd name="connsiteY17" fmla="*/ 3115536 h 3139896"/>
                    <a:gd name="connsiteX18" fmla="*/ 2551113 w 3552591"/>
                    <a:gd name="connsiteY18" fmla="*/ 3139896 h 3139896"/>
                    <a:gd name="connsiteX19" fmla="*/ 418718 w 3552591"/>
                    <a:gd name="connsiteY19" fmla="*/ 3139896 h 3139896"/>
                    <a:gd name="connsiteX20" fmla="*/ 54434 w 3552591"/>
                    <a:gd name="connsiteY20" fmla="*/ 1769538 h 3139896"/>
                    <a:gd name="connsiteX21" fmla="*/ 1922149 w 3552591"/>
                    <a:gd name="connsiteY21" fmla="*/ 328178 h 3139896"/>
                    <a:gd name="connsiteX22" fmla="*/ 2263263 w 3552591"/>
                    <a:gd name="connsiteY22" fmla="*/ 271969 h 3139896"/>
                    <a:gd name="connsiteX23" fmla="*/ 2686381 w 3552591"/>
                    <a:gd name="connsiteY23" fmla="*/ 2301 h 3139896"/>
                    <a:gd name="connsiteX24" fmla="*/ 2713706 w 3552591"/>
                    <a:gd name="connsiteY24" fmla="*/ 198 h 3139896"/>
                    <a:gd name="connsiteX0" fmla="*/ 2713706 w 3552591"/>
                    <a:gd name="connsiteY0" fmla="*/ 198 h 3139896"/>
                    <a:gd name="connsiteX1" fmla="*/ 2734887 w 3552591"/>
                    <a:gd name="connsiteY1" fmla="*/ 6161 h 3139896"/>
                    <a:gd name="connsiteX2" fmla="*/ 2747272 w 3552591"/>
                    <a:gd name="connsiteY2" fmla="*/ 472121 h 3139896"/>
                    <a:gd name="connsiteX3" fmla="*/ 2737859 w 3552591"/>
                    <a:gd name="connsiteY3" fmla="*/ 533149 h 3139896"/>
                    <a:gd name="connsiteX4" fmla="*/ 3545803 w 3552591"/>
                    <a:gd name="connsiteY4" fmla="*/ 1674130 h 3139896"/>
                    <a:gd name="connsiteX5" fmla="*/ 3542555 w 3552591"/>
                    <a:gd name="connsiteY5" fmla="*/ 1677378 h 3139896"/>
                    <a:gd name="connsiteX6" fmla="*/ 3552591 w 3552591"/>
                    <a:gd name="connsiteY6" fmla="*/ 1728954 h 3139896"/>
                    <a:gd name="connsiteX7" fmla="*/ 3510617 w 3552591"/>
                    <a:gd name="connsiteY7" fmla="*/ 1830288 h 3139896"/>
                    <a:gd name="connsiteX8" fmla="*/ 3271664 w 3552591"/>
                    <a:gd name="connsiteY8" fmla="*/ 2069240 h 3139896"/>
                    <a:gd name="connsiteX9" fmla="*/ 3170329 w 3552591"/>
                    <a:gd name="connsiteY9" fmla="*/ 2111215 h 3139896"/>
                    <a:gd name="connsiteX10" fmla="*/ 3118755 w 3552591"/>
                    <a:gd name="connsiteY10" fmla="*/ 2101178 h 3139896"/>
                    <a:gd name="connsiteX11" fmla="*/ 2503752 w 3552591"/>
                    <a:gd name="connsiteY11" fmla="*/ 1671235 h 3139896"/>
                    <a:gd name="connsiteX12" fmla="*/ 2411697 w 3552591"/>
                    <a:gd name="connsiteY12" fmla="*/ 1721201 h 3139896"/>
                    <a:gd name="connsiteX13" fmla="*/ 2125086 w 3552591"/>
                    <a:gd name="connsiteY13" fmla="*/ 1779066 h 3139896"/>
                    <a:gd name="connsiteX14" fmla="*/ 1446625 w 3552591"/>
                    <a:gd name="connsiteY14" fmla="*/ 1329351 h 3139896"/>
                    <a:gd name="connsiteX15" fmla="*/ 1445593 w 3552591"/>
                    <a:gd name="connsiteY15" fmla="*/ 1326026 h 3139896"/>
                    <a:gd name="connsiteX16" fmla="*/ 1445593 w 3552591"/>
                    <a:gd name="connsiteY16" fmla="*/ 1326033 h 3139896"/>
                    <a:gd name="connsiteX17" fmla="*/ 2555556 w 3552591"/>
                    <a:gd name="connsiteY17" fmla="*/ 3115536 h 3139896"/>
                    <a:gd name="connsiteX18" fmla="*/ 2551113 w 3552591"/>
                    <a:gd name="connsiteY18" fmla="*/ 3139896 h 3139896"/>
                    <a:gd name="connsiteX19" fmla="*/ 418718 w 3552591"/>
                    <a:gd name="connsiteY19" fmla="*/ 3139896 h 3139896"/>
                    <a:gd name="connsiteX20" fmla="*/ 54434 w 3552591"/>
                    <a:gd name="connsiteY20" fmla="*/ 1769538 h 3139896"/>
                    <a:gd name="connsiteX21" fmla="*/ 1922149 w 3552591"/>
                    <a:gd name="connsiteY21" fmla="*/ 328178 h 3139896"/>
                    <a:gd name="connsiteX22" fmla="*/ 2263263 w 3552591"/>
                    <a:gd name="connsiteY22" fmla="*/ 271969 h 3139896"/>
                    <a:gd name="connsiteX23" fmla="*/ 2686381 w 3552591"/>
                    <a:gd name="connsiteY23" fmla="*/ 2301 h 3139896"/>
                    <a:gd name="connsiteX24" fmla="*/ 2713706 w 3552591"/>
                    <a:gd name="connsiteY24" fmla="*/ 198 h 3139896"/>
                    <a:gd name="connsiteX0" fmla="*/ 2660017 w 3498902"/>
                    <a:gd name="connsiteY0" fmla="*/ 198 h 3139896"/>
                    <a:gd name="connsiteX1" fmla="*/ 2681198 w 3498902"/>
                    <a:gd name="connsiteY1" fmla="*/ 6161 h 3139896"/>
                    <a:gd name="connsiteX2" fmla="*/ 2693583 w 3498902"/>
                    <a:gd name="connsiteY2" fmla="*/ 472121 h 3139896"/>
                    <a:gd name="connsiteX3" fmla="*/ 2684170 w 3498902"/>
                    <a:gd name="connsiteY3" fmla="*/ 533149 h 3139896"/>
                    <a:gd name="connsiteX4" fmla="*/ 3492114 w 3498902"/>
                    <a:gd name="connsiteY4" fmla="*/ 1674130 h 3139896"/>
                    <a:gd name="connsiteX5" fmla="*/ 3488866 w 3498902"/>
                    <a:gd name="connsiteY5" fmla="*/ 1677378 h 3139896"/>
                    <a:gd name="connsiteX6" fmla="*/ 3498902 w 3498902"/>
                    <a:gd name="connsiteY6" fmla="*/ 1728954 h 3139896"/>
                    <a:gd name="connsiteX7" fmla="*/ 3456928 w 3498902"/>
                    <a:gd name="connsiteY7" fmla="*/ 1830288 h 3139896"/>
                    <a:gd name="connsiteX8" fmla="*/ 3217975 w 3498902"/>
                    <a:gd name="connsiteY8" fmla="*/ 2069240 h 3139896"/>
                    <a:gd name="connsiteX9" fmla="*/ 3116640 w 3498902"/>
                    <a:gd name="connsiteY9" fmla="*/ 2111215 h 3139896"/>
                    <a:gd name="connsiteX10" fmla="*/ 3065066 w 3498902"/>
                    <a:gd name="connsiteY10" fmla="*/ 2101178 h 3139896"/>
                    <a:gd name="connsiteX11" fmla="*/ 2450063 w 3498902"/>
                    <a:gd name="connsiteY11" fmla="*/ 1671235 h 3139896"/>
                    <a:gd name="connsiteX12" fmla="*/ 2358008 w 3498902"/>
                    <a:gd name="connsiteY12" fmla="*/ 1721201 h 3139896"/>
                    <a:gd name="connsiteX13" fmla="*/ 2071397 w 3498902"/>
                    <a:gd name="connsiteY13" fmla="*/ 1779066 h 3139896"/>
                    <a:gd name="connsiteX14" fmla="*/ 1392936 w 3498902"/>
                    <a:gd name="connsiteY14" fmla="*/ 1329351 h 3139896"/>
                    <a:gd name="connsiteX15" fmla="*/ 1391904 w 3498902"/>
                    <a:gd name="connsiteY15" fmla="*/ 1326026 h 3139896"/>
                    <a:gd name="connsiteX16" fmla="*/ 1391904 w 3498902"/>
                    <a:gd name="connsiteY16" fmla="*/ 1326033 h 3139896"/>
                    <a:gd name="connsiteX17" fmla="*/ 2501867 w 3498902"/>
                    <a:gd name="connsiteY17" fmla="*/ 3115536 h 3139896"/>
                    <a:gd name="connsiteX18" fmla="*/ 2497424 w 3498902"/>
                    <a:gd name="connsiteY18" fmla="*/ 3139896 h 3139896"/>
                    <a:gd name="connsiteX19" fmla="*/ 365029 w 3498902"/>
                    <a:gd name="connsiteY19" fmla="*/ 3139896 h 3139896"/>
                    <a:gd name="connsiteX20" fmla="*/ 745 w 3498902"/>
                    <a:gd name="connsiteY20" fmla="*/ 1769538 h 3139896"/>
                    <a:gd name="connsiteX21" fmla="*/ 1868460 w 3498902"/>
                    <a:gd name="connsiteY21" fmla="*/ 328178 h 3139896"/>
                    <a:gd name="connsiteX22" fmla="*/ 2209574 w 3498902"/>
                    <a:gd name="connsiteY22" fmla="*/ 271969 h 3139896"/>
                    <a:gd name="connsiteX23" fmla="*/ 2632692 w 3498902"/>
                    <a:gd name="connsiteY23" fmla="*/ 2301 h 3139896"/>
                    <a:gd name="connsiteX24" fmla="*/ 2660017 w 3498902"/>
                    <a:gd name="connsiteY24" fmla="*/ 198 h 3139896"/>
                    <a:gd name="connsiteX0" fmla="*/ 2500754 w 3339639"/>
                    <a:gd name="connsiteY0" fmla="*/ 198 h 3139896"/>
                    <a:gd name="connsiteX1" fmla="*/ 2521935 w 3339639"/>
                    <a:gd name="connsiteY1" fmla="*/ 6161 h 3139896"/>
                    <a:gd name="connsiteX2" fmla="*/ 2534320 w 3339639"/>
                    <a:gd name="connsiteY2" fmla="*/ 472121 h 3139896"/>
                    <a:gd name="connsiteX3" fmla="*/ 2524907 w 3339639"/>
                    <a:gd name="connsiteY3" fmla="*/ 533149 h 3139896"/>
                    <a:gd name="connsiteX4" fmla="*/ 3332851 w 3339639"/>
                    <a:gd name="connsiteY4" fmla="*/ 1674130 h 3139896"/>
                    <a:gd name="connsiteX5" fmla="*/ 3329603 w 3339639"/>
                    <a:gd name="connsiteY5" fmla="*/ 1677378 h 3139896"/>
                    <a:gd name="connsiteX6" fmla="*/ 3339639 w 3339639"/>
                    <a:gd name="connsiteY6" fmla="*/ 1728954 h 3139896"/>
                    <a:gd name="connsiteX7" fmla="*/ 3297665 w 3339639"/>
                    <a:gd name="connsiteY7" fmla="*/ 1830288 h 3139896"/>
                    <a:gd name="connsiteX8" fmla="*/ 3058712 w 3339639"/>
                    <a:gd name="connsiteY8" fmla="*/ 2069240 h 3139896"/>
                    <a:gd name="connsiteX9" fmla="*/ 2957377 w 3339639"/>
                    <a:gd name="connsiteY9" fmla="*/ 2111215 h 3139896"/>
                    <a:gd name="connsiteX10" fmla="*/ 2905803 w 3339639"/>
                    <a:gd name="connsiteY10" fmla="*/ 2101178 h 3139896"/>
                    <a:gd name="connsiteX11" fmla="*/ 2290800 w 3339639"/>
                    <a:gd name="connsiteY11" fmla="*/ 1671235 h 3139896"/>
                    <a:gd name="connsiteX12" fmla="*/ 2198745 w 3339639"/>
                    <a:gd name="connsiteY12" fmla="*/ 1721201 h 3139896"/>
                    <a:gd name="connsiteX13" fmla="*/ 1912134 w 3339639"/>
                    <a:gd name="connsiteY13" fmla="*/ 1779066 h 3139896"/>
                    <a:gd name="connsiteX14" fmla="*/ 1233673 w 3339639"/>
                    <a:gd name="connsiteY14" fmla="*/ 1329351 h 3139896"/>
                    <a:gd name="connsiteX15" fmla="*/ 1232641 w 3339639"/>
                    <a:gd name="connsiteY15" fmla="*/ 1326026 h 3139896"/>
                    <a:gd name="connsiteX16" fmla="*/ 1232641 w 3339639"/>
                    <a:gd name="connsiteY16" fmla="*/ 1326033 h 3139896"/>
                    <a:gd name="connsiteX17" fmla="*/ 2342604 w 3339639"/>
                    <a:gd name="connsiteY17" fmla="*/ 3115536 h 3139896"/>
                    <a:gd name="connsiteX18" fmla="*/ 2338161 w 3339639"/>
                    <a:gd name="connsiteY18" fmla="*/ 3139896 h 3139896"/>
                    <a:gd name="connsiteX19" fmla="*/ 205766 w 3339639"/>
                    <a:gd name="connsiteY19" fmla="*/ 3139896 h 3139896"/>
                    <a:gd name="connsiteX20" fmla="*/ 1110 w 3339639"/>
                    <a:gd name="connsiteY20" fmla="*/ 1881164 h 3139896"/>
                    <a:gd name="connsiteX21" fmla="*/ 1709197 w 3339639"/>
                    <a:gd name="connsiteY21" fmla="*/ 328178 h 3139896"/>
                    <a:gd name="connsiteX22" fmla="*/ 2050311 w 3339639"/>
                    <a:gd name="connsiteY22" fmla="*/ 271969 h 3139896"/>
                    <a:gd name="connsiteX23" fmla="*/ 2473429 w 3339639"/>
                    <a:gd name="connsiteY23" fmla="*/ 2301 h 3139896"/>
                    <a:gd name="connsiteX24" fmla="*/ 2500754 w 3339639"/>
                    <a:gd name="connsiteY24" fmla="*/ 198 h 3139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339639" h="3139896">
                      <a:moveTo>
                        <a:pt x="2500754" y="198"/>
                      </a:moveTo>
                      <a:cubicBezTo>
                        <a:pt x="2508887" y="792"/>
                        <a:pt x="2515994" y="2731"/>
                        <a:pt x="2521935" y="6161"/>
                      </a:cubicBezTo>
                      <a:cubicBezTo>
                        <a:pt x="2584321" y="42179"/>
                        <a:pt x="2562813" y="277026"/>
                        <a:pt x="2534320" y="472121"/>
                      </a:cubicBezTo>
                      <a:lnTo>
                        <a:pt x="2524907" y="533149"/>
                      </a:lnTo>
                      <a:lnTo>
                        <a:pt x="3332851" y="1674130"/>
                      </a:lnTo>
                      <a:lnTo>
                        <a:pt x="3329603" y="1677378"/>
                      </a:lnTo>
                      <a:lnTo>
                        <a:pt x="3339639" y="1728954"/>
                      </a:lnTo>
                      <a:cubicBezTo>
                        <a:pt x="3339638" y="1765629"/>
                        <a:pt x="3325647" y="1802305"/>
                        <a:pt x="3297665" y="1830288"/>
                      </a:cubicBezTo>
                      <a:lnTo>
                        <a:pt x="3058712" y="2069240"/>
                      </a:lnTo>
                      <a:cubicBezTo>
                        <a:pt x="3030729" y="2097223"/>
                        <a:pt x="2994053" y="2111214"/>
                        <a:pt x="2957377" y="2111215"/>
                      </a:cubicBezTo>
                      <a:lnTo>
                        <a:pt x="2905803" y="2101178"/>
                      </a:lnTo>
                      <a:lnTo>
                        <a:pt x="2290800" y="1671235"/>
                      </a:lnTo>
                      <a:lnTo>
                        <a:pt x="2198745" y="1721201"/>
                      </a:lnTo>
                      <a:cubicBezTo>
                        <a:pt x="2110652" y="1758461"/>
                        <a:pt x="2013799" y="1779066"/>
                        <a:pt x="1912134" y="1779066"/>
                      </a:cubicBezTo>
                      <a:cubicBezTo>
                        <a:pt x="1607138" y="1779066"/>
                        <a:pt x="1345453" y="1593629"/>
                        <a:pt x="1233673" y="1329351"/>
                      </a:cubicBezTo>
                      <a:lnTo>
                        <a:pt x="1232641" y="1326026"/>
                      </a:lnTo>
                      <a:lnTo>
                        <a:pt x="1232641" y="1326033"/>
                      </a:lnTo>
                      <a:cubicBezTo>
                        <a:pt x="843847" y="2065568"/>
                        <a:pt x="2381350" y="2550612"/>
                        <a:pt x="2342604" y="3115536"/>
                      </a:cubicBezTo>
                      <a:lnTo>
                        <a:pt x="2338161" y="3139896"/>
                      </a:lnTo>
                      <a:lnTo>
                        <a:pt x="205766" y="3139896"/>
                      </a:lnTo>
                      <a:cubicBezTo>
                        <a:pt x="291579" y="2735912"/>
                        <a:pt x="-20862" y="2558506"/>
                        <a:pt x="1110" y="1881164"/>
                      </a:cubicBezTo>
                      <a:cubicBezTo>
                        <a:pt x="23082" y="1203822"/>
                        <a:pt x="430593" y="601450"/>
                        <a:pt x="1709197" y="328178"/>
                      </a:cubicBezTo>
                      <a:lnTo>
                        <a:pt x="2050311" y="271969"/>
                      </a:lnTo>
                      <a:cubicBezTo>
                        <a:pt x="2184511" y="160876"/>
                        <a:pt x="2373050" y="21764"/>
                        <a:pt x="2473429" y="2301"/>
                      </a:cubicBezTo>
                      <a:cubicBezTo>
                        <a:pt x="2483466" y="354"/>
                        <a:pt x="2492622" y="-396"/>
                        <a:pt x="2500754" y="1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2" name="Rounded Rectangle 161"/>
                <p:cNvSpPr>
                  <a:spLocks noChangeAspect="1"/>
                </p:cNvSpPr>
                <p:nvPr/>
              </p:nvSpPr>
              <p:spPr>
                <a:xfrm>
                  <a:off x="3647661" y="5052136"/>
                  <a:ext cx="3061252" cy="52371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63" name="Freeform 162"/>
                <p:cNvSpPr>
                  <a:spLocks noChangeAspect="1"/>
                </p:cNvSpPr>
                <p:nvPr/>
              </p:nvSpPr>
              <p:spPr>
                <a:xfrm rot="16200000">
                  <a:off x="4924234" y="4119512"/>
                  <a:ext cx="508106" cy="3406272"/>
                </a:xfrm>
                <a:custGeom>
                  <a:avLst/>
                  <a:gdLst>
                    <a:gd name="connsiteX0" fmla="*/ 508106 w 508106"/>
                    <a:gd name="connsiteY0" fmla="*/ 3030917 h 3406272"/>
                    <a:gd name="connsiteX1" fmla="*/ 489240 w 508106"/>
                    <a:gd name="connsiteY1" fmla="*/ 3115403 h 3406272"/>
                    <a:gd name="connsiteX2" fmla="*/ 313794 w 508106"/>
                    <a:gd name="connsiteY2" fmla="*/ 3406272 h 3406272"/>
                    <a:gd name="connsiteX3" fmla="*/ 0 w 508106"/>
                    <a:gd name="connsiteY3" fmla="*/ 3406272 h 3406272"/>
                    <a:gd name="connsiteX4" fmla="*/ 0 w 508106"/>
                    <a:gd name="connsiteY4" fmla="*/ 0 h 3406272"/>
                    <a:gd name="connsiteX5" fmla="*/ 313794 w 508106"/>
                    <a:gd name="connsiteY5" fmla="*/ 0 h 3406272"/>
                    <a:gd name="connsiteX6" fmla="*/ 489240 w 508106"/>
                    <a:gd name="connsiteY6" fmla="*/ 290869 h 3406272"/>
                    <a:gd name="connsiteX7" fmla="*/ 508106 w 508106"/>
                    <a:gd name="connsiteY7" fmla="*/ 375356 h 3406272"/>
                    <a:gd name="connsiteX8" fmla="*/ 506169 w 508106"/>
                    <a:gd name="connsiteY8" fmla="*/ 381595 h 3406272"/>
                    <a:gd name="connsiteX9" fmla="*/ 500849 w 508106"/>
                    <a:gd name="connsiteY9" fmla="*/ 434368 h 3406272"/>
                    <a:gd name="connsiteX10" fmla="*/ 500849 w 508106"/>
                    <a:gd name="connsiteY10" fmla="*/ 2971904 h 3406272"/>
                    <a:gd name="connsiteX11" fmla="*/ 506169 w 508106"/>
                    <a:gd name="connsiteY11" fmla="*/ 3024678 h 3406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8106" h="3406272">
                      <a:moveTo>
                        <a:pt x="508106" y="3030917"/>
                      </a:moveTo>
                      <a:lnTo>
                        <a:pt x="489240" y="3115403"/>
                      </a:lnTo>
                      <a:cubicBezTo>
                        <a:pt x="439158" y="3299043"/>
                        <a:pt x="378783" y="3406272"/>
                        <a:pt x="313794" y="3406272"/>
                      </a:cubicBezTo>
                      <a:lnTo>
                        <a:pt x="0" y="3406272"/>
                      </a:lnTo>
                      <a:lnTo>
                        <a:pt x="0" y="0"/>
                      </a:lnTo>
                      <a:lnTo>
                        <a:pt x="313794" y="0"/>
                      </a:lnTo>
                      <a:cubicBezTo>
                        <a:pt x="378783" y="0"/>
                        <a:pt x="439158" y="107230"/>
                        <a:pt x="489240" y="290869"/>
                      </a:cubicBezTo>
                      <a:lnTo>
                        <a:pt x="508106" y="375356"/>
                      </a:lnTo>
                      <a:lnTo>
                        <a:pt x="506169" y="381595"/>
                      </a:lnTo>
                      <a:cubicBezTo>
                        <a:pt x="502681" y="398641"/>
                        <a:pt x="500849" y="416291"/>
                        <a:pt x="500849" y="434368"/>
                      </a:cubicBezTo>
                      <a:lnTo>
                        <a:pt x="500849" y="2971904"/>
                      </a:lnTo>
                      <a:cubicBezTo>
                        <a:pt x="500849" y="2989982"/>
                        <a:pt x="502681" y="3007631"/>
                        <a:pt x="506169" y="302467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64" name="Straight Connector 163"/>
                <p:cNvCxnSpPr>
                  <a:cxnSpLocks noChangeAspect="1"/>
                </p:cNvCxnSpPr>
                <p:nvPr/>
              </p:nvCxnSpPr>
              <p:spPr>
                <a:xfrm>
                  <a:off x="6251713" y="1550504"/>
                  <a:ext cx="347870" cy="318053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>
              <a:grpSpLocks noChangeAspect="1"/>
            </p:cNvGrpSpPr>
            <p:nvPr>
              <p:custDataLst>
                <p:custData r:id="rId6"/>
              </p:custDataLst>
            </p:nvPr>
          </p:nvGrpSpPr>
          <p:grpSpPr>
            <a:xfrm>
              <a:off x="1021050" y="1728179"/>
              <a:ext cx="1047718" cy="704901"/>
              <a:chOff x="5471600" y="2498684"/>
              <a:chExt cx="1047718" cy="704901"/>
            </a:xfrm>
          </p:grpSpPr>
          <p:sp>
            <p:nvSpPr>
              <p:cNvPr id="171" name="Freeform 170"/>
              <p:cNvSpPr>
                <a:spLocks noChangeAspect="1" noChangeArrowheads="1"/>
              </p:cNvSpPr>
              <p:nvPr/>
            </p:nvSpPr>
            <p:spPr bwMode="auto">
              <a:xfrm>
                <a:off x="5562518" y="2769035"/>
                <a:ext cx="865883" cy="434549"/>
              </a:xfrm>
              <a:custGeom>
                <a:avLst/>
                <a:gdLst>
                  <a:gd name="connsiteX0" fmla="*/ 1808504 w 3617007"/>
                  <a:gd name="connsiteY0" fmla="*/ 0 h 1815227"/>
                  <a:gd name="connsiteX1" fmla="*/ 3607671 w 3617007"/>
                  <a:gd name="connsiteY1" fmla="*/ 1629631 h 1815227"/>
                  <a:gd name="connsiteX2" fmla="*/ 3617007 w 3617007"/>
                  <a:gd name="connsiteY2" fmla="*/ 1815208 h 1815227"/>
                  <a:gd name="connsiteX3" fmla="*/ 3617007 w 3617007"/>
                  <a:gd name="connsiteY3" fmla="*/ 1815227 h 1815227"/>
                  <a:gd name="connsiteX4" fmla="*/ 0 w 3617007"/>
                  <a:gd name="connsiteY4" fmla="*/ 1815227 h 1815227"/>
                  <a:gd name="connsiteX5" fmla="*/ 1808504 w 3617007"/>
                  <a:gd name="connsiteY5" fmla="*/ 0 h 181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7007" h="1815227">
                    <a:moveTo>
                      <a:pt x="1808504" y="0"/>
                    </a:moveTo>
                    <a:cubicBezTo>
                      <a:pt x="2744888" y="0"/>
                      <a:pt x="3515058" y="714292"/>
                      <a:pt x="3607671" y="1629631"/>
                    </a:cubicBezTo>
                    <a:lnTo>
                      <a:pt x="3617007" y="1815208"/>
                    </a:lnTo>
                    <a:lnTo>
                      <a:pt x="3617007" y="1815227"/>
                    </a:lnTo>
                    <a:lnTo>
                      <a:pt x="0" y="1815227"/>
                    </a:lnTo>
                    <a:cubicBezTo>
                      <a:pt x="0" y="812705"/>
                      <a:pt x="809695" y="0"/>
                      <a:pt x="180850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70C0"/>
                </a:solidFill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72" name="Freeform 171"/>
              <p:cNvSpPr>
                <a:spLocks noChangeAspect="1"/>
              </p:cNvSpPr>
              <p:nvPr/>
            </p:nvSpPr>
            <p:spPr bwMode="auto">
              <a:xfrm>
                <a:off x="5746077" y="2772496"/>
                <a:ext cx="680635" cy="427237"/>
              </a:xfrm>
              <a:custGeom>
                <a:avLst/>
                <a:gdLst>
                  <a:gd name="connsiteX0" fmla="*/ 1507887 w 2871615"/>
                  <a:gd name="connsiteY0" fmla="*/ 1571276 h 1802527"/>
                  <a:gd name="connsiteX1" fmla="*/ 1519413 w 2871615"/>
                  <a:gd name="connsiteY1" fmla="*/ 1584722 h 1802527"/>
                  <a:gd name="connsiteX2" fmla="*/ 1519413 w 2871615"/>
                  <a:gd name="connsiteY2" fmla="*/ 1623140 h 1802527"/>
                  <a:gd name="connsiteX3" fmla="*/ 1532859 w 2871615"/>
                  <a:gd name="connsiteY3" fmla="*/ 1623140 h 1802527"/>
                  <a:gd name="connsiteX4" fmla="*/ 1557830 w 2871615"/>
                  <a:gd name="connsiteY4" fmla="*/ 1634665 h 1802527"/>
                  <a:gd name="connsiteX5" fmla="*/ 1557830 w 2871615"/>
                  <a:gd name="connsiteY5" fmla="*/ 1661557 h 1802527"/>
                  <a:gd name="connsiteX6" fmla="*/ 1571276 w 2871615"/>
                  <a:gd name="connsiteY6" fmla="*/ 1661557 h 1802527"/>
                  <a:gd name="connsiteX7" fmla="*/ 1596247 w 2871615"/>
                  <a:gd name="connsiteY7" fmla="*/ 1686529 h 1802527"/>
                  <a:gd name="connsiteX8" fmla="*/ 1596247 w 2871615"/>
                  <a:gd name="connsiteY8" fmla="*/ 1713421 h 1802527"/>
                  <a:gd name="connsiteX9" fmla="*/ 1571276 w 2871615"/>
                  <a:gd name="connsiteY9" fmla="*/ 1699975 h 1802527"/>
                  <a:gd name="connsiteX10" fmla="*/ 1571276 w 2871615"/>
                  <a:gd name="connsiteY10" fmla="*/ 1686529 h 1802527"/>
                  <a:gd name="connsiteX11" fmla="*/ 1546305 w 2871615"/>
                  <a:gd name="connsiteY11" fmla="*/ 1699975 h 1802527"/>
                  <a:gd name="connsiteX12" fmla="*/ 1532859 w 2871615"/>
                  <a:gd name="connsiteY12" fmla="*/ 1686529 h 1802527"/>
                  <a:gd name="connsiteX13" fmla="*/ 1519413 w 2871615"/>
                  <a:gd name="connsiteY13" fmla="*/ 1686529 h 1802527"/>
                  <a:gd name="connsiteX14" fmla="*/ 1494441 w 2871615"/>
                  <a:gd name="connsiteY14" fmla="*/ 1634665 h 1802527"/>
                  <a:gd name="connsiteX15" fmla="*/ 155591 w 2871615"/>
                  <a:gd name="connsiteY15" fmla="*/ 1377268 h 1802527"/>
                  <a:gd name="connsiteX16" fmla="*/ 180562 w 2871615"/>
                  <a:gd name="connsiteY16" fmla="*/ 1415685 h 1802527"/>
                  <a:gd name="connsiteX17" fmla="*/ 180562 w 2871615"/>
                  <a:gd name="connsiteY17" fmla="*/ 1442578 h 1802527"/>
                  <a:gd name="connsiteX18" fmla="*/ 155591 w 2871615"/>
                  <a:gd name="connsiteY18" fmla="*/ 1456024 h 1802527"/>
                  <a:gd name="connsiteX19" fmla="*/ 155591 w 2871615"/>
                  <a:gd name="connsiteY19" fmla="*/ 1390714 h 1802527"/>
                  <a:gd name="connsiteX20" fmla="*/ 2072624 w 2871615"/>
                  <a:gd name="connsiteY20" fmla="*/ 1018064 h 1802527"/>
                  <a:gd name="connsiteX21" fmla="*/ 2086070 w 2871615"/>
                  <a:gd name="connsiteY21" fmla="*/ 1029589 h 1802527"/>
                  <a:gd name="connsiteX22" fmla="*/ 2099516 w 2871615"/>
                  <a:gd name="connsiteY22" fmla="*/ 1043035 h 1802527"/>
                  <a:gd name="connsiteX23" fmla="*/ 2124487 w 2871615"/>
                  <a:gd name="connsiteY23" fmla="*/ 1056481 h 1802527"/>
                  <a:gd name="connsiteX24" fmla="*/ 2137933 w 2871615"/>
                  <a:gd name="connsiteY24" fmla="*/ 1069927 h 1802527"/>
                  <a:gd name="connsiteX25" fmla="*/ 2137933 w 2871615"/>
                  <a:gd name="connsiteY25" fmla="*/ 1108345 h 1802527"/>
                  <a:gd name="connsiteX26" fmla="*/ 2112962 w 2871615"/>
                  <a:gd name="connsiteY26" fmla="*/ 1108345 h 1802527"/>
                  <a:gd name="connsiteX27" fmla="*/ 2099516 w 2871615"/>
                  <a:gd name="connsiteY27" fmla="*/ 1081453 h 1802527"/>
                  <a:gd name="connsiteX28" fmla="*/ 2072624 w 2871615"/>
                  <a:gd name="connsiteY28" fmla="*/ 1069927 h 1802527"/>
                  <a:gd name="connsiteX29" fmla="*/ 2061099 w 2871615"/>
                  <a:gd name="connsiteY29" fmla="*/ 1029589 h 1802527"/>
                  <a:gd name="connsiteX30" fmla="*/ 952755 w 2871615"/>
                  <a:gd name="connsiteY30" fmla="*/ 966201 h 1802527"/>
                  <a:gd name="connsiteX31" fmla="*/ 966201 w 2871615"/>
                  <a:gd name="connsiteY31" fmla="*/ 979647 h 1802527"/>
                  <a:gd name="connsiteX32" fmla="*/ 952755 w 2871615"/>
                  <a:gd name="connsiteY32" fmla="*/ 991172 h 1802527"/>
                  <a:gd name="connsiteX33" fmla="*/ 966201 w 2871615"/>
                  <a:gd name="connsiteY33" fmla="*/ 1004618 h 1802527"/>
                  <a:gd name="connsiteX34" fmla="*/ 979647 w 2871615"/>
                  <a:gd name="connsiteY34" fmla="*/ 1004618 h 1802527"/>
                  <a:gd name="connsiteX35" fmla="*/ 991172 w 2871615"/>
                  <a:gd name="connsiteY35" fmla="*/ 991172 h 1802527"/>
                  <a:gd name="connsiteX36" fmla="*/ 991172 w 2871615"/>
                  <a:gd name="connsiteY36" fmla="*/ 979647 h 1802527"/>
                  <a:gd name="connsiteX37" fmla="*/ 1004618 w 2871615"/>
                  <a:gd name="connsiteY37" fmla="*/ 966201 h 1802527"/>
                  <a:gd name="connsiteX38" fmla="*/ 1018064 w 2871615"/>
                  <a:gd name="connsiteY38" fmla="*/ 979647 h 1802527"/>
                  <a:gd name="connsiteX39" fmla="*/ 1031511 w 2871615"/>
                  <a:gd name="connsiteY39" fmla="*/ 991172 h 1802527"/>
                  <a:gd name="connsiteX40" fmla="*/ 1043036 w 2871615"/>
                  <a:gd name="connsiteY40" fmla="*/ 1004618 h 1802527"/>
                  <a:gd name="connsiteX41" fmla="*/ 1081453 w 2871615"/>
                  <a:gd name="connsiteY41" fmla="*/ 991172 h 1802527"/>
                  <a:gd name="connsiteX42" fmla="*/ 1108346 w 2871615"/>
                  <a:gd name="connsiteY42" fmla="*/ 1018064 h 1802527"/>
                  <a:gd name="connsiteX43" fmla="*/ 1171735 w 2871615"/>
                  <a:gd name="connsiteY43" fmla="*/ 1069928 h 1802527"/>
                  <a:gd name="connsiteX44" fmla="*/ 1171735 w 2871615"/>
                  <a:gd name="connsiteY44" fmla="*/ 1094899 h 1802527"/>
                  <a:gd name="connsiteX45" fmla="*/ 1171735 w 2871615"/>
                  <a:gd name="connsiteY45" fmla="*/ 1108345 h 1802527"/>
                  <a:gd name="connsiteX46" fmla="*/ 1185181 w 2871615"/>
                  <a:gd name="connsiteY46" fmla="*/ 1119870 h 1802527"/>
                  <a:gd name="connsiteX47" fmla="*/ 1237045 w 2871615"/>
                  <a:gd name="connsiteY47" fmla="*/ 1146763 h 1802527"/>
                  <a:gd name="connsiteX48" fmla="*/ 1262016 w 2871615"/>
                  <a:gd name="connsiteY48" fmla="*/ 1158288 h 1802527"/>
                  <a:gd name="connsiteX49" fmla="*/ 1275462 w 2871615"/>
                  <a:gd name="connsiteY49" fmla="*/ 1171734 h 1802527"/>
                  <a:gd name="connsiteX50" fmla="*/ 1262016 w 2871615"/>
                  <a:gd name="connsiteY50" fmla="*/ 1198626 h 1802527"/>
                  <a:gd name="connsiteX51" fmla="*/ 1262016 w 2871615"/>
                  <a:gd name="connsiteY51" fmla="*/ 1210151 h 1802527"/>
                  <a:gd name="connsiteX52" fmla="*/ 1198627 w 2871615"/>
                  <a:gd name="connsiteY52" fmla="*/ 1171734 h 1802527"/>
                  <a:gd name="connsiteX53" fmla="*/ 1185181 w 2871615"/>
                  <a:gd name="connsiteY53" fmla="*/ 1185180 h 1802527"/>
                  <a:gd name="connsiteX54" fmla="*/ 1210152 w 2871615"/>
                  <a:gd name="connsiteY54" fmla="*/ 1210151 h 1802527"/>
                  <a:gd name="connsiteX55" fmla="*/ 1237045 w 2871615"/>
                  <a:gd name="connsiteY55" fmla="*/ 1210151 h 1802527"/>
                  <a:gd name="connsiteX56" fmla="*/ 1250491 w 2871615"/>
                  <a:gd name="connsiteY56" fmla="*/ 1237043 h 1802527"/>
                  <a:gd name="connsiteX57" fmla="*/ 1262016 w 2871615"/>
                  <a:gd name="connsiteY57" fmla="*/ 1275461 h 1802527"/>
                  <a:gd name="connsiteX58" fmla="*/ 1237045 w 2871615"/>
                  <a:gd name="connsiteY58" fmla="*/ 1275461 h 1802527"/>
                  <a:gd name="connsiteX59" fmla="*/ 1223599 w 2871615"/>
                  <a:gd name="connsiteY59" fmla="*/ 1262015 h 1802527"/>
                  <a:gd name="connsiteX60" fmla="*/ 1198627 w 2871615"/>
                  <a:gd name="connsiteY60" fmla="*/ 1262015 h 1802527"/>
                  <a:gd name="connsiteX61" fmla="*/ 1210152 w 2871615"/>
                  <a:gd name="connsiteY61" fmla="*/ 1275461 h 1802527"/>
                  <a:gd name="connsiteX62" fmla="*/ 1237045 w 2871615"/>
                  <a:gd name="connsiteY62" fmla="*/ 1275461 h 1802527"/>
                  <a:gd name="connsiteX63" fmla="*/ 1237045 w 2871615"/>
                  <a:gd name="connsiteY63" fmla="*/ 1300432 h 1802527"/>
                  <a:gd name="connsiteX64" fmla="*/ 1223599 w 2871615"/>
                  <a:gd name="connsiteY64" fmla="*/ 1300432 h 1802527"/>
                  <a:gd name="connsiteX65" fmla="*/ 1171735 w 2871615"/>
                  <a:gd name="connsiteY65" fmla="*/ 1275461 h 1802527"/>
                  <a:gd name="connsiteX66" fmla="*/ 1121792 w 2871615"/>
                  <a:gd name="connsiteY66" fmla="*/ 1223597 h 1802527"/>
                  <a:gd name="connsiteX67" fmla="*/ 1108346 w 2871615"/>
                  <a:gd name="connsiteY67" fmla="*/ 1223597 h 1802527"/>
                  <a:gd name="connsiteX68" fmla="*/ 1081453 w 2871615"/>
                  <a:gd name="connsiteY68" fmla="*/ 1237043 h 1802527"/>
                  <a:gd name="connsiteX69" fmla="*/ 1069928 w 2871615"/>
                  <a:gd name="connsiteY69" fmla="*/ 1210151 h 1802527"/>
                  <a:gd name="connsiteX70" fmla="*/ 1121792 w 2871615"/>
                  <a:gd name="connsiteY70" fmla="*/ 1198626 h 1802527"/>
                  <a:gd name="connsiteX71" fmla="*/ 1146763 w 2871615"/>
                  <a:gd name="connsiteY71" fmla="*/ 1158288 h 1802527"/>
                  <a:gd name="connsiteX72" fmla="*/ 1108346 w 2871615"/>
                  <a:gd name="connsiteY72" fmla="*/ 1108345 h 1802527"/>
                  <a:gd name="connsiteX73" fmla="*/ 1069928 w 2871615"/>
                  <a:gd name="connsiteY73" fmla="*/ 1056482 h 1802527"/>
                  <a:gd name="connsiteX74" fmla="*/ 1018064 w 2871615"/>
                  <a:gd name="connsiteY74" fmla="*/ 1069928 h 1802527"/>
                  <a:gd name="connsiteX75" fmla="*/ 1004618 w 2871615"/>
                  <a:gd name="connsiteY75" fmla="*/ 1056482 h 1802527"/>
                  <a:gd name="connsiteX76" fmla="*/ 952755 w 2871615"/>
                  <a:gd name="connsiteY76" fmla="*/ 1056482 h 1802527"/>
                  <a:gd name="connsiteX77" fmla="*/ 941229 w 2871615"/>
                  <a:gd name="connsiteY77" fmla="*/ 1004618 h 1802527"/>
                  <a:gd name="connsiteX78" fmla="*/ 941229 w 2871615"/>
                  <a:gd name="connsiteY78" fmla="*/ 991172 h 1802527"/>
                  <a:gd name="connsiteX79" fmla="*/ 733774 w 2871615"/>
                  <a:gd name="connsiteY79" fmla="*/ 914336 h 1802527"/>
                  <a:gd name="connsiteX80" fmla="*/ 774113 w 2871615"/>
                  <a:gd name="connsiteY80" fmla="*/ 941228 h 1802527"/>
                  <a:gd name="connsiteX81" fmla="*/ 785638 w 2871615"/>
                  <a:gd name="connsiteY81" fmla="*/ 927782 h 1802527"/>
                  <a:gd name="connsiteX82" fmla="*/ 799084 w 2871615"/>
                  <a:gd name="connsiteY82" fmla="*/ 941228 h 1802527"/>
                  <a:gd name="connsiteX83" fmla="*/ 799084 w 2871615"/>
                  <a:gd name="connsiteY83" fmla="*/ 979646 h 1802527"/>
                  <a:gd name="connsiteX84" fmla="*/ 785638 w 2871615"/>
                  <a:gd name="connsiteY84" fmla="*/ 991171 h 1802527"/>
                  <a:gd name="connsiteX85" fmla="*/ 785638 w 2871615"/>
                  <a:gd name="connsiteY85" fmla="*/ 1004617 h 1802527"/>
                  <a:gd name="connsiteX86" fmla="*/ 799084 w 2871615"/>
                  <a:gd name="connsiteY86" fmla="*/ 1029589 h 1802527"/>
                  <a:gd name="connsiteX87" fmla="*/ 785638 w 2871615"/>
                  <a:gd name="connsiteY87" fmla="*/ 1043035 h 1802527"/>
                  <a:gd name="connsiteX88" fmla="*/ 785638 w 2871615"/>
                  <a:gd name="connsiteY88" fmla="*/ 1056481 h 1802527"/>
                  <a:gd name="connsiteX89" fmla="*/ 760667 w 2871615"/>
                  <a:gd name="connsiteY89" fmla="*/ 1043035 h 1802527"/>
                  <a:gd name="connsiteX90" fmla="*/ 733774 w 2871615"/>
                  <a:gd name="connsiteY90" fmla="*/ 1029589 h 1802527"/>
                  <a:gd name="connsiteX91" fmla="*/ 695357 w 2871615"/>
                  <a:gd name="connsiteY91" fmla="*/ 1018063 h 1802527"/>
                  <a:gd name="connsiteX92" fmla="*/ 670386 w 2871615"/>
                  <a:gd name="connsiteY92" fmla="*/ 991171 h 1802527"/>
                  <a:gd name="connsiteX93" fmla="*/ 670386 w 2871615"/>
                  <a:gd name="connsiteY93" fmla="*/ 979646 h 1802527"/>
                  <a:gd name="connsiteX94" fmla="*/ 722249 w 2871615"/>
                  <a:gd name="connsiteY94" fmla="*/ 991171 h 1802527"/>
                  <a:gd name="connsiteX95" fmla="*/ 733774 w 2871615"/>
                  <a:gd name="connsiteY95" fmla="*/ 991171 h 1802527"/>
                  <a:gd name="connsiteX96" fmla="*/ 722249 w 2871615"/>
                  <a:gd name="connsiteY96" fmla="*/ 979646 h 1802527"/>
                  <a:gd name="connsiteX97" fmla="*/ 695357 w 2871615"/>
                  <a:gd name="connsiteY97" fmla="*/ 952753 h 1802527"/>
                  <a:gd name="connsiteX98" fmla="*/ 683832 w 2871615"/>
                  <a:gd name="connsiteY98" fmla="*/ 927782 h 1802527"/>
                  <a:gd name="connsiteX99" fmla="*/ 708803 w 2871615"/>
                  <a:gd name="connsiteY99" fmla="*/ 927782 h 1802527"/>
                  <a:gd name="connsiteX100" fmla="*/ 1738392 w 2871615"/>
                  <a:gd name="connsiteY100" fmla="*/ 900891 h 1802527"/>
                  <a:gd name="connsiteX101" fmla="*/ 1751838 w 2871615"/>
                  <a:gd name="connsiteY101" fmla="*/ 914337 h 1802527"/>
                  <a:gd name="connsiteX102" fmla="*/ 1765284 w 2871615"/>
                  <a:gd name="connsiteY102" fmla="*/ 914337 h 1802527"/>
                  <a:gd name="connsiteX103" fmla="*/ 1776809 w 2871615"/>
                  <a:gd name="connsiteY103" fmla="*/ 927783 h 1802527"/>
                  <a:gd name="connsiteX104" fmla="*/ 1765284 w 2871615"/>
                  <a:gd name="connsiteY104" fmla="*/ 941229 h 1802527"/>
                  <a:gd name="connsiteX105" fmla="*/ 1765284 w 2871615"/>
                  <a:gd name="connsiteY105" fmla="*/ 966200 h 1802527"/>
                  <a:gd name="connsiteX106" fmla="*/ 1765284 w 2871615"/>
                  <a:gd name="connsiteY106" fmla="*/ 991172 h 1802527"/>
                  <a:gd name="connsiteX107" fmla="*/ 1738392 w 2871615"/>
                  <a:gd name="connsiteY107" fmla="*/ 1004618 h 1802527"/>
                  <a:gd name="connsiteX108" fmla="*/ 1738392 w 2871615"/>
                  <a:gd name="connsiteY108" fmla="*/ 1018064 h 1802527"/>
                  <a:gd name="connsiteX109" fmla="*/ 1726867 w 2871615"/>
                  <a:gd name="connsiteY109" fmla="*/ 991172 h 1802527"/>
                  <a:gd name="connsiteX110" fmla="*/ 1726867 w 2871615"/>
                  <a:gd name="connsiteY110" fmla="*/ 1004618 h 1802527"/>
                  <a:gd name="connsiteX111" fmla="*/ 1713420 w 2871615"/>
                  <a:gd name="connsiteY111" fmla="*/ 991172 h 1802527"/>
                  <a:gd name="connsiteX112" fmla="*/ 1686528 w 2871615"/>
                  <a:gd name="connsiteY112" fmla="*/ 991172 h 1802527"/>
                  <a:gd name="connsiteX113" fmla="*/ 1686528 w 2871615"/>
                  <a:gd name="connsiteY113" fmla="*/ 966200 h 1802527"/>
                  <a:gd name="connsiteX114" fmla="*/ 1686528 w 2871615"/>
                  <a:gd name="connsiteY114" fmla="*/ 952754 h 1802527"/>
                  <a:gd name="connsiteX115" fmla="*/ 1713420 w 2871615"/>
                  <a:gd name="connsiteY115" fmla="*/ 941229 h 1802527"/>
                  <a:gd name="connsiteX116" fmla="*/ 1713420 w 2871615"/>
                  <a:gd name="connsiteY116" fmla="*/ 927783 h 1802527"/>
                  <a:gd name="connsiteX117" fmla="*/ 1726867 w 2871615"/>
                  <a:gd name="connsiteY117" fmla="*/ 914337 h 1802527"/>
                  <a:gd name="connsiteX118" fmla="*/ 1970818 w 2871615"/>
                  <a:gd name="connsiteY118" fmla="*/ 889366 h 1802527"/>
                  <a:gd name="connsiteX119" fmla="*/ 2009236 w 2871615"/>
                  <a:gd name="connsiteY119" fmla="*/ 900891 h 1802527"/>
                  <a:gd name="connsiteX120" fmla="*/ 2022682 w 2871615"/>
                  <a:gd name="connsiteY120" fmla="*/ 914337 h 1802527"/>
                  <a:gd name="connsiteX121" fmla="*/ 2022682 w 2871615"/>
                  <a:gd name="connsiteY121" fmla="*/ 927783 h 1802527"/>
                  <a:gd name="connsiteX122" fmla="*/ 2034207 w 2871615"/>
                  <a:gd name="connsiteY122" fmla="*/ 927783 h 1802527"/>
                  <a:gd name="connsiteX123" fmla="*/ 2047653 w 2871615"/>
                  <a:gd name="connsiteY123" fmla="*/ 927783 h 1802527"/>
                  <a:gd name="connsiteX124" fmla="*/ 2061100 w 2871615"/>
                  <a:gd name="connsiteY124" fmla="*/ 927783 h 1802527"/>
                  <a:gd name="connsiteX125" fmla="*/ 2072625 w 2871615"/>
                  <a:gd name="connsiteY125" fmla="*/ 941229 h 1802527"/>
                  <a:gd name="connsiteX126" fmla="*/ 2086071 w 2871615"/>
                  <a:gd name="connsiteY126" fmla="*/ 927783 h 1802527"/>
                  <a:gd name="connsiteX127" fmla="*/ 2137935 w 2871615"/>
                  <a:gd name="connsiteY127" fmla="*/ 941229 h 1802527"/>
                  <a:gd name="connsiteX128" fmla="*/ 2176352 w 2871615"/>
                  <a:gd name="connsiteY128" fmla="*/ 952755 h 1802527"/>
                  <a:gd name="connsiteX129" fmla="*/ 2189798 w 2871615"/>
                  <a:gd name="connsiteY129" fmla="*/ 966201 h 1802527"/>
                  <a:gd name="connsiteX130" fmla="*/ 2189798 w 2871615"/>
                  <a:gd name="connsiteY130" fmla="*/ 979647 h 1802527"/>
                  <a:gd name="connsiteX131" fmla="*/ 2189798 w 2871615"/>
                  <a:gd name="connsiteY131" fmla="*/ 991172 h 1802527"/>
                  <a:gd name="connsiteX132" fmla="*/ 2189798 w 2871615"/>
                  <a:gd name="connsiteY132" fmla="*/ 1043035 h 1802527"/>
                  <a:gd name="connsiteX133" fmla="*/ 2176352 w 2871615"/>
                  <a:gd name="connsiteY133" fmla="*/ 1043035 h 1802527"/>
                  <a:gd name="connsiteX134" fmla="*/ 2137935 w 2871615"/>
                  <a:gd name="connsiteY134" fmla="*/ 1018064 h 1802527"/>
                  <a:gd name="connsiteX135" fmla="*/ 2137935 w 2871615"/>
                  <a:gd name="connsiteY135" fmla="*/ 991172 h 1802527"/>
                  <a:gd name="connsiteX136" fmla="*/ 2099517 w 2871615"/>
                  <a:gd name="connsiteY136" fmla="*/ 979647 h 1802527"/>
                  <a:gd name="connsiteX137" fmla="*/ 2086071 w 2871615"/>
                  <a:gd name="connsiteY137" fmla="*/ 979647 h 1802527"/>
                  <a:gd name="connsiteX138" fmla="*/ 2072625 w 2871615"/>
                  <a:gd name="connsiteY138" fmla="*/ 991172 h 1802527"/>
                  <a:gd name="connsiteX139" fmla="*/ 2034207 w 2871615"/>
                  <a:gd name="connsiteY139" fmla="*/ 966201 h 1802527"/>
                  <a:gd name="connsiteX140" fmla="*/ 1995790 w 2871615"/>
                  <a:gd name="connsiteY140" fmla="*/ 927783 h 1802527"/>
                  <a:gd name="connsiteX141" fmla="*/ 1984264 w 2871615"/>
                  <a:gd name="connsiteY141" fmla="*/ 900891 h 1802527"/>
                  <a:gd name="connsiteX142" fmla="*/ 683831 w 2871615"/>
                  <a:gd name="connsiteY142" fmla="*/ 850948 h 1802527"/>
                  <a:gd name="connsiteX143" fmla="*/ 722249 w 2871615"/>
                  <a:gd name="connsiteY143" fmla="*/ 862473 h 1802527"/>
                  <a:gd name="connsiteX144" fmla="*/ 722249 w 2871615"/>
                  <a:gd name="connsiteY144" fmla="*/ 889365 h 1802527"/>
                  <a:gd name="connsiteX145" fmla="*/ 670385 w 2871615"/>
                  <a:gd name="connsiteY145" fmla="*/ 914336 h 1802527"/>
                  <a:gd name="connsiteX146" fmla="*/ 670385 w 2871615"/>
                  <a:gd name="connsiteY146" fmla="*/ 927782 h 1802527"/>
                  <a:gd name="connsiteX147" fmla="*/ 656939 w 2871615"/>
                  <a:gd name="connsiteY147" fmla="*/ 927782 h 1802527"/>
                  <a:gd name="connsiteX148" fmla="*/ 656939 w 2871615"/>
                  <a:gd name="connsiteY148" fmla="*/ 889365 h 1802527"/>
                  <a:gd name="connsiteX149" fmla="*/ 670385 w 2871615"/>
                  <a:gd name="connsiteY149" fmla="*/ 875919 h 1802527"/>
                  <a:gd name="connsiteX150" fmla="*/ 2549001 w 2871615"/>
                  <a:gd name="connsiteY150" fmla="*/ 810609 h 1802527"/>
                  <a:gd name="connsiteX151" fmla="*/ 2562447 w 2871615"/>
                  <a:gd name="connsiteY151" fmla="*/ 810609 h 1802527"/>
                  <a:gd name="connsiteX152" fmla="*/ 2639282 w 2871615"/>
                  <a:gd name="connsiteY152" fmla="*/ 927782 h 1802527"/>
                  <a:gd name="connsiteX153" fmla="*/ 2691146 w 2871615"/>
                  <a:gd name="connsiteY153" fmla="*/ 1029589 h 1802527"/>
                  <a:gd name="connsiteX154" fmla="*/ 2743010 w 2871615"/>
                  <a:gd name="connsiteY154" fmla="*/ 1158287 h 1802527"/>
                  <a:gd name="connsiteX155" fmla="*/ 2781427 w 2871615"/>
                  <a:gd name="connsiteY155" fmla="*/ 1275461 h 1802527"/>
                  <a:gd name="connsiteX156" fmla="*/ 2819845 w 2871615"/>
                  <a:gd name="connsiteY156" fmla="*/ 1377267 h 1802527"/>
                  <a:gd name="connsiteX157" fmla="*/ 2846737 w 2871615"/>
                  <a:gd name="connsiteY157" fmla="*/ 1519412 h 1802527"/>
                  <a:gd name="connsiteX158" fmla="*/ 2858262 w 2871615"/>
                  <a:gd name="connsiteY158" fmla="*/ 1634664 h 1802527"/>
                  <a:gd name="connsiteX159" fmla="*/ 2871615 w 2871615"/>
                  <a:gd name="connsiteY159" fmla="*/ 1802527 h 1802527"/>
                  <a:gd name="connsiteX160" fmla="*/ 2554834 w 2871615"/>
                  <a:gd name="connsiteY160" fmla="*/ 1802527 h 1802527"/>
                  <a:gd name="connsiteX161" fmla="*/ 2549001 w 2871615"/>
                  <a:gd name="connsiteY161" fmla="*/ 1763363 h 1802527"/>
                  <a:gd name="connsiteX162" fmla="*/ 2562447 w 2871615"/>
                  <a:gd name="connsiteY162" fmla="*/ 1609693 h 1802527"/>
                  <a:gd name="connsiteX163" fmla="*/ 2537476 w 2871615"/>
                  <a:gd name="connsiteY163" fmla="*/ 1571275 h 1802527"/>
                  <a:gd name="connsiteX164" fmla="*/ 2510584 w 2871615"/>
                  <a:gd name="connsiteY164" fmla="*/ 1519412 h 1802527"/>
                  <a:gd name="connsiteX165" fmla="*/ 2510584 w 2871615"/>
                  <a:gd name="connsiteY165" fmla="*/ 1442577 h 1802527"/>
                  <a:gd name="connsiteX166" fmla="*/ 2485612 w 2871615"/>
                  <a:gd name="connsiteY166" fmla="*/ 1404159 h 1802527"/>
                  <a:gd name="connsiteX167" fmla="*/ 2485612 w 2871615"/>
                  <a:gd name="connsiteY167" fmla="*/ 1390713 h 1802527"/>
                  <a:gd name="connsiteX168" fmla="*/ 2524030 w 2871615"/>
                  <a:gd name="connsiteY168" fmla="*/ 1377267 h 1802527"/>
                  <a:gd name="connsiteX169" fmla="*/ 2537476 w 2871615"/>
                  <a:gd name="connsiteY169" fmla="*/ 1286986 h 1802527"/>
                  <a:gd name="connsiteX170" fmla="*/ 2524030 w 2871615"/>
                  <a:gd name="connsiteY170" fmla="*/ 1237043 h 1802527"/>
                  <a:gd name="connsiteX171" fmla="*/ 2537476 w 2871615"/>
                  <a:gd name="connsiteY171" fmla="*/ 1133316 h 1802527"/>
                  <a:gd name="connsiteX172" fmla="*/ 2524030 w 2871615"/>
                  <a:gd name="connsiteY172" fmla="*/ 1108344 h 1802527"/>
                  <a:gd name="connsiteX173" fmla="*/ 2537476 w 2871615"/>
                  <a:gd name="connsiteY173" fmla="*/ 1094898 h 1802527"/>
                  <a:gd name="connsiteX174" fmla="*/ 2589340 w 2871615"/>
                  <a:gd name="connsiteY174" fmla="*/ 1146762 h 1802527"/>
                  <a:gd name="connsiteX175" fmla="*/ 2614311 w 2871615"/>
                  <a:gd name="connsiteY175" fmla="*/ 1029589 h 1802527"/>
                  <a:gd name="connsiteX176" fmla="*/ 2589340 w 2871615"/>
                  <a:gd name="connsiteY176" fmla="*/ 1029589 h 1802527"/>
                  <a:gd name="connsiteX177" fmla="*/ 2575893 w 2871615"/>
                  <a:gd name="connsiteY177" fmla="*/ 991171 h 1802527"/>
                  <a:gd name="connsiteX178" fmla="*/ 2589340 w 2871615"/>
                  <a:gd name="connsiteY178" fmla="*/ 979646 h 1802527"/>
                  <a:gd name="connsiteX179" fmla="*/ 2575893 w 2871615"/>
                  <a:gd name="connsiteY179" fmla="*/ 900890 h 1802527"/>
                  <a:gd name="connsiteX180" fmla="*/ 2549001 w 2871615"/>
                  <a:gd name="connsiteY180" fmla="*/ 837501 h 1802527"/>
                  <a:gd name="connsiteX181" fmla="*/ 1081453 w 2871615"/>
                  <a:gd name="connsiteY181" fmla="*/ 708803 h 1802527"/>
                  <a:gd name="connsiteX182" fmla="*/ 1094899 w 2871615"/>
                  <a:gd name="connsiteY182" fmla="*/ 708803 h 1802527"/>
                  <a:gd name="connsiteX183" fmla="*/ 1069928 w 2871615"/>
                  <a:gd name="connsiteY183" fmla="*/ 760666 h 1802527"/>
                  <a:gd name="connsiteX184" fmla="*/ 1081453 w 2871615"/>
                  <a:gd name="connsiteY184" fmla="*/ 785638 h 1802527"/>
                  <a:gd name="connsiteX185" fmla="*/ 1069928 w 2871615"/>
                  <a:gd name="connsiteY185" fmla="*/ 799084 h 1802527"/>
                  <a:gd name="connsiteX186" fmla="*/ 1056482 w 2871615"/>
                  <a:gd name="connsiteY186" fmla="*/ 862473 h 1802527"/>
                  <a:gd name="connsiteX187" fmla="*/ 1056482 w 2871615"/>
                  <a:gd name="connsiteY187" fmla="*/ 889365 h 1802527"/>
                  <a:gd name="connsiteX188" fmla="*/ 1031510 w 2871615"/>
                  <a:gd name="connsiteY188" fmla="*/ 889365 h 1802527"/>
                  <a:gd name="connsiteX189" fmla="*/ 1018064 w 2871615"/>
                  <a:gd name="connsiteY189" fmla="*/ 875919 h 1802527"/>
                  <a:gd name="connsiteX190" fmla="*/ 952754 w 2871615"/>
                  <a:gd name="connsiteY190" fmla="*/ 875919 h 1802527"/>
                  <a:gd name="connsiteX191" fmla="*/ 966200 w 2871615"/>
                  <a:gd name="connsiteY191" fmla="*/ 850948 h 1802527"/>
                  <a:gd name="connsiteX192" fmla="*/ 979647 w 2871615"/>
                  <a:gd name="connsiteY192" fmla="*/ 850948 h 1802527"/>
                  <a:gd name="connsiteX193" fmla="*/ 1004618 w 2871615"/>
                  <a:gd name="connsiteY193" fmla="*/ 850948 h 1802527"/>
                  <a:gd name="connsiteX194" fmla="*/ 1004618 w 2871615"/>
                  <a:gd name="connsiteY194" fmla="*/ 837501 h 1802527"/>
                  <a:gd name="connsiteX195" fmla="*/ 1004618 w 2871615"/>
                  <a:gd name="connsiteY195" fmla="*/ 799084 h 1802527"/>
                  <a:gd name="connsiteX196" fmla="*/ 1031510 w 2871615"/>
                  <a:gd name="connsiteY196" fmla="*/ 772192 h 1802527"/>
                  <a:gd name="connsiteX197" fmla="*/ 1004618 w 2871615"/>
                  <a:gd name="connsiteY197" fmla="*/ 760666 h 1802527"/>
                  <a:gd name="connsiteX198" fmla="*/ 991172 w 2871615"/>
                  <a:gd name="connsiteY198" fmla="*/ 733774 h 1802527"/>
                  <a:gd name="connsiteX199" fmla="*/ 991172 w 2871615"/>
                  <a:gd name="connsiteY199" fmla="*/ 722249 h 1802527"/>
                  <a:gd name="connsiteX200" fmla="*/ 1031510 w 2871615"/>
                  <a:gd name="connsiteY200" fmla="*/ 722249 h 1802527"/>
                  <a:gd name="connsiteX201" fmla="*/ 1069928 w 2871615"/>
                  <a:gd name="connsiteY201" fmla="*/ 722249 h 1802527"/>
                  <a:gd name="connsiteX202" fmla="*/ 1223598 w 2871615"/>
                  <a:gd name="connsiteY202" fmla="*/ 656939 h 1802527"/>
                  <a:gd name="connsiteX203" fmla="*/ 1262015 w 2871615"/>
                  <a:gd name="connsiteY203" fmla="*/ 656939 h 1802527"/>
                  <a:gd name="connsiteX204" fmla="*/ 1288908 w 2871615"/>
                  <a:gd name="connsiteY204" fmla="*/ 656939 h 1802527"/>
                  <a:gd name="connsiteX205" fmla="*/ 1262015 w 2871615"/>
                  <a:gd name="connsiteY205" fmla="*/ 681910 h 1802527"/>
                  <a:gd name="connsiteX206" fmla="*/ 1262015 w 2871615"/>
                  <a:gd name="connsiteY206" fmla="*/ 695356 h 1802527"/>
                  <a:gd name="connsiteX207" fmla="*/ 1262015 w 2871615"/>
                  <a:gd name="connsiteY207" fmla="*/ 708802 h 1802527"/>
                  <a:gd name="connsiteX208" fmla="*/ 1275461 w 2871615"/>
                  <a:gd name="connsiteY208" fmla="*/ 708802 h 1802527"/>
                  <a:gd name="connsiteX209" fmla="*/ 1313879 w 2871615"/>
                  <a:gd name="connsiteY209" fmla="*/ 695356 h 1802527"/>
                  <a:gd name="connsiteX210" fmla="*/ 1327325 w 2871615"/>
                  <a:gd name="connsiteY210" fmla="*/ 656939 h 1802527"/>
                  <a:gd name="connsiteX211" fmla="*/ 1352296 w 2871615"/>
                  <a:gd name="connsiteY211" fmla="*/ 708802 h 1802527"/>
                  <a:gd name="connsiteX212" fmla="*/ 1404160 w 2871615"/>
                  <a:gd name="connsiteY212" fmla="*/ 747220 h 1802527"/>
                  <a:gd name="connsiteX213" fmla="*/ 1467549 w 2871615"/>
                  <a:gd name="connsiteY213" fmla="*/ 772191 h 1802527"/>
                  <a:gd name="connsiteX214" fmla="*/ 1480995 w 2871615"/>
                  <a:gd name="connsiteY214" fmla="*/ 785637 h 1802527"/>
                  <a:gd name="connsiteX215" fmla="*/ 1507887 w 2871615"/>
                  <a:gd name="connsiteY215" fmla="*/ 824055 h 1802527"/>
                  <a:gd name="connsiteX216" fmla="*/ 1532859 w 2871615"/>
                  <a:gd name="connsiteY216" fmla="*/ 850947 h 1802527"/>
                  <a:gd name="connsiteX217" fmla="*/ 1584722 w 2871615"/>
                  <a:gd name="connsiteY217" fmla="*/ 862472 h 1802527"/>
                  <a:gd name="connsiteX218" fmla="*/ 1571276 w 2871615"/>
                  <a:gd name="connsiteY218" fmla="*/ 889365 h 1802527"/>
                  <a:gd name="connsiteX219" fmla="*/ 1584722 w 2871615"/>
                  <a:gd name="connsiteY219" fmla="*/ 927782 h 1802527"/>
                  <a:gd name="connsiteX220" fmla="*/ 1571276 w 2871615"/>
                  <a:gd name="connsiteY220" fmla="*/ 966199 h 1802527"/>
                  <a:gd name="connsiteX221" fmla="*/ 1557830 w 2871615"/>
                  <a:gd name="connsiteY221" fmla="*/ 979646 h 1802527"/>
                  <a:gd name="connsiteX222" fmla="*/ 1571276 w 2871615"/>
                  <a:gd name="connsiteY222" fmla="*/ 1043034 h 1802527"/>
                  <a:gd name="connsiteX223" fmla="*/ 1532859 w 2871615"/>
                  <a:gd name="connsiteY223" fmla="*/ 1094898 h 1802527"/>
                  <a:gd name="connsiteX224" fmla="*/ 1546305 w 2871615"/>
                  <a:gd name="connsiteY224" fmla="*/ 1171733 h 1802527"/>
                  <a:gd name="connsiteX225" fmla="*/ 1571276 w 2871615"/>
                  <a:gd name="connsiteY225" fmla="*/ 1185179 h 1802527"/>
                  <a:gd name="connsiteX226" fmla="*/ 1584722 w 2871615"/>
                  <a:gd name="connsiteY226" fmla="*/ 1248568 h 1802527"/>
                  <a:gd name="connsiteX227" fmla="*/ 1584722 w 2871615"/>
                  <a:gd name="connsiteY227" fmla="*/ 1262014 h 1802527"/>
                  <a:gd name="connsiteX228" fmla="*/ 1557830 w 2871615"/>
                  <a:gd name="connsiteY228" fmla="*/ 1262014 h 1802527"/>
                  <a:gd name="connsiteX229" fmla="*/ 1519413 w 2871615"/>
                  <a:gd name="connsiteY229" fmla="*/ 1248568 h 1802527"/>
                  <a:gd name="connsiteX230" fmla="*/ 1494441 w 2871615"/>
                  <a:gd name="connsiteY230" fmla="*/ 1248568 h 1802527"/>
                  <a:gd name="connsiteX231" fmla="*/ 1456024 w 2871615"/>
                  <a:gd name="connsiteY231" fmla="*/ 1223597 h 1802527"/>
                  <a:gd name="connsiteX232" fmla="*/ 1429131 w 2871615"/>
                  <a:gd name="connsiteY232" fmla="*/ 1198625 h 1802527"/>
                  <a:gd name="connsiteX233" fmla="*/ 1404160 w 2871615"/>
                  <a:gd name="connsiteY233" fmla="*/ 1158287 h 1802527"/>
                  <a:gd name="connsiteX234" fmla="*/ 1379189 w 2871615"/>
                  <a:gd name="connsiteY234" fmla="*/ 1146762 h 1802527"/>
                  <a:gd name="connsiteX235" fmla="*/ 1365743 w 2871615"/>
                  <a:gd name="connsiteY235" fmla="*/ 1119869 h 1802527"/>
                  <a:gd name="connsiteX236" fmla="*/ 1352296 w 2871615"/>
                  <a:gd name="connsiteY236" fmla="*/ 1094898 h 1802527"/>
                  <a:gd name="connsiteX237" fmla="*/ 1365743 w 2871615"/>
                  <a:gd name="connsiteY237" fmla="*/ 1069927 h 1802527"/>
                  <a:gd name="connsiteX238" fmla="*/ 1352296 w 2871615"/>
                  <a:gd name="connsiteY238" fmla="*/ 1029588 h 1802527"/>
                  <a:gd name="connsiteX239" fmla="*/ 1313879 w 2871615"/>
                  <a:gd name="connsiteY239" fmla="*/ 1018063 h 1802527"/>
                  <a:gd name="connsiteX240" fmla="*/ 1262015 w 2871615"/>
                  <a:gd name="connsiteY240" fmla="*/ 952753 h 1802527"/>
                  <a:gd name="connsiteX241" fmla="*/ 1210152 w 2871615"/>
                  <a:gd name="connsiteY241" fmla="*/ 889365 h 1802527"/>
                  <a:gd name="connsiteX242" fmla="*/ 1146763 w 2871615"/>
                  <a:gd name="connsiteY242" fmla="*/ 889365 h 1802527"/>
                  <a:gd name="connsiteX243" fmla="*/ 1133317 w 2871615"/>
                  <a:gd name="connsiteY243" fmla="*/ 875918 h 1802527"/>
                  <a:gd name="connsiteX244" fmla="*/ 1133317 w 2871615"/>
                  <a:gd name="connsiteY244" fmla="*/ 850947 h 1802527"/>
                  <a:gd name="connsiteX245" fmla="*/ 1121791 w 2871615"/>
                  <a:gd name="connsiteY245" fmla="*/ 837501 h 1802527"/>
                  <a:gd name="connsiteX246" fmla="*/ 1094899 w 2871615"/>
                  <a:gd name="connsiteY246" fmla="*/ 837501 h 1802527"/>
                  <a:gd name="connsiteX247" fmla="*/ 1108345 w 2871615"/>
                  <a:gd name="connsiteY247" fmla="*/ 824055 h 1802527"/>
                  <a:gd name="connsiteX248" fmla="*/ 1121791 w 2871615"/>
                  <a:gd name="connsiteY248" fmla="*/ 810609 h 1802527"/>
                  <a:gd name="connsiteX249" fmla="*/ 1121791 w 2871615"/>
                  <a:gd name="connsiteY249" fmla="*/ 799084 h 1802527"/>
                  <a:gd name="connsiteX250" fmla="*/ 1121791 w 2871615"/>
                  <a:gd name="connsiteY250" fmla="*/ 772191 h 1802527"/>
                  <a:gd name="connsiteX251" fmla="*/ 1121791 w 2871615"/>
                  <a:gd name="connsiteY251" fmla="*/ 747220 h 1802527"/>
                  <a:gd name="connsiteX252" fmla="*/ 1171734 w 2871615"/>
                  <a:gd name="connsiteY252" fmla="*/ 722249 h 1802527"/>
                  <a:gd name="connsiteX253" fmla="*/ 1198626 w 2871615"/>
                  <a:gd name="connsiteY253" fmla="*/ 708802 h 1802527"/>
                  <a:gd name="connsiteX254" fmla="*/ 1210152 w 2871615"/>
                  <a:gd name="connsiteY254" fmla="*/ 670385 h 1802527"/>
                  <a:gd name="connsiteX255" fmla="*/ 347678 w 2871615"/>
                  <a:gd name="connsiteY255" fmla="*/ 656939 h 1802527"/>
                  <a:gd name="connsiteX256" fmla="*/ 374571 w 2871615"/>
                  <a:gd name="connsiteY256" fmla="*/ 670385 h 1802527"/>
                  <a:gd name="connsiteX257" fmla="*/ 412988 w 2871615"/>
                  <a:gd name="connsiteY257" fmla="*/ 670385 h 1802527"/>
                  <a:gd name="connsiteX258" fmla="*/ 437959 w 2871615"/>
                  <a:gd name="connsiteY258" fmla="*/ 695356 h 1802527"/>
                  <a:gd name="connsiteX259" fmla="*/ 464852 w 2871615"/>
                  <a:gd name="connsiteY259" fmla="*/ 850947 h 1802527"/>
                  <a:gd name="connsiteX260" fmla="*/ 464852 w 2871615"/>
                  <a:gd name="connsiteY260" fmla="*/ 875919 h 1802527"/>
                  <a:gd name="connsiteX261" fmla="*/ 555133 w 2871615"/>
                  <a:gd name="connsiteY261" fmla="*/ 900890 h 1802527"/>
                  <a:gd name="connsiteX262" fmla="*/ 683831 w 2871615"/>
                  <a:gd name="connsiteY262" fmla="*/ 1056481 h 1802527"/>
                  <a:gd name="connsiteX263" fmla="*/ 722249 w 2871615"/>
                  <a:gd name="connsiteY263" fmla="*/ 1069927 h 1802527"/>
                  <a:gd name="connsiteX264" fmla="*/ 760666 w 2871615"/>
                  <a:gd name="connsiteY264" fmla="*/ 1094898 h 1802527"/>
                  <a:gd name="connsiteX265" fmla="*/ 862473 w 2871615"/>
                  <a:gd name="connsiteY265" fmla="*/ 1108345 h 1802527"/>
                  <a:gd name="connsiteX266" fmla="*/ 875919 w 2871615"/>
                  <a:gd name="connsiteY266" fmla="*/ 1094898 h 1802527"/>
                  <a:gd name="connsiteX267" fmla="*/ 862473 w 2871615"/>
                  <a:gd name="connsiteY267" fmla="*/ 1043035 h 1802527"/>
                  <a:gd name="connsiteX268" fmla="*/ 875919 w 2871615"/>
                  <a:gd name="connsiteY268" fmla="*/ 991171 h 1802527"/>
                  <a:gd name="connsiteX269" fmla="*/ 889365 w 2871615"/>
                  <a:gd name="connsiteY269" fmla="*/ 1004617 h 1802527"/>
                  <a:gd name="connsiteX270" fmla="*/ 889365 w 2871615"/>
                  <a:gd name="connsiteY270" fmla="*/ 1094898 h 1802527"/>
                  <a:gd name="connsiteX271" fmla="*/ 914336 w 2871615"/>
                  <a:gd name="connsiteY271" fmla="*/ 1108345 h 1802527"/>
                  <a:gd name="connsiteX272" fmla="*/ 927782 w 2871615"/>
                  <a:gd name="connsiteY272" fmla="*/ 1133316 h 1802527"/>
                  <a:gd name="connsiteX273" fmla="*/ 952754 w 2871615"/>
                  <a:gd name="connsiteY273" fmla="*/ 1146762 h 1802527"/>
                  <a:gd name="connsiteX274" fmla="*/ 979647 w 2871615"/>
                  <a:gd name="connsiteY274" fmla="*/ 1081452 h 1802527"/>
                  <a:gd name="connsiteX275" fmla="*/ 1004618 w 2871615"/>
                  <a:gd name="connsiteY275" fmla="*/ 1108345 h 1802527"/>
                  <a:gd name="connsiteX276" fmla="*/ 1004618 w 2871615"/>
                  <a:gd name="connsiteY276" fmla="*/ 1158287 h 1802527"/>
                  <a:gd name="connsiteX277" fmla="*/ 966200 w 2871615"/>
                  <a:gd name="connsiteY277" fmla="*/ 1171733 h 1802527"/>
                  <a:gd name="connsiteX278" fmla="*/ 799084 w 2871615"/>
                  <a:gd name="connsiteY278" fmla="*/ 1338850 h 1802527"/>
                  <a:gd name="connsiteX279" fmla="*/ 812530 w 2871615"/>
                  <a:gd name="connsiteY279" fmla="*/ 1377267 h 1802527"/>
                  <a:gd name="connsiteX280" fmla="*/ 812530 w 2871615"/>
                  <a:gd name="connsiteY280" fmla="*/ 1442577 h 1802527"/>
                  <a:gd name="connsiteX281" fmla="*/ 927782 w 2871615"/>
                  <a:gd name="connsiteY281" fmla="*/ 1494441 h 1802527"/>
                  <a:gd name="connsiteX282" fmla="*/ 952754 w 2871615"/>
                  <a:gd name="connsiteY282" fmla="*/ 1494441 h 1802527"/>
                  <a:gd name="connsiteX283" fmla="*/ 952754 w 2871615"/>
                  <a:gd name="connsiteY283" fmla="*/ 1557829 h 1802527"/>
                  <a:gd name="connsiteX284" fmla="*/ 1004618 w 2871615"/>
                  <a:gd name="connsiteY284" fmla="*/ 1623139 h 1802527"/>
                  <a:gd name="connsiteX285" fmla="*/ 1031510 w 2871615"/>
                  <a:gd name="connsiteY285" fmla="*/ 1634664 h 1802527"/>
                  <a:gd name="connsiteX286" fmla="*/ 1056481 w 2871615"/>
                  <a:gd name="connsiteY286" fmla="*/ 1609693 h 1802527"/>
                  <a:gd name="connsiteX287" fmla="*/ 1056481 w 2871615"/>
                  <a:gd name="connsiteY287" fmla="*/ 1532858 h 1802527"/>
                  <a:gd name="connsiteX288" fmla="*/ 1081453 w 2871615"/>
                  <a:gd name="connsiteY288" fmla="*/ 1519412 h 1802527"/>
                  <a:gd name="connsiteX289" fmla="*/ 1081453 w 2871615"/>
                  <a:gd name="connsiteY289" fmla="*/ 1442577 h 1802527"/>
                  <a:gd name="connsiteX290" fmla="*/ 1056481 w 2871615"/>
                  <a:gd name="connsiteY290" fmla="*/ 1377267 h 1802527"/>
                  <a:gd name="connsiteX291" fmla="*/ 1069928 w 2871615"/>
                  <a:gd name="connsiteY291" fmla="*/ 1365742 h 1802527"/>
                  <a:gd name="connsiteX292" fmla="*/ 1069928 w 2871615"/>
                  <a:gd name="connsiteY292" fmla="*/ 1300432 h 1802527"/>
                  <a:gd name="connsiteX293" fmla="*/ 1185180 w 2871615"/>
                  <a:gd name="connsiteY293" fmla="*/ 1327324 h 1802527"/>
                  <a:gd name="connsiteX294" fmla="*/ 1198626 w 2871615"/>
                  <a:gd name="connsiteY294" fmla="*/ 1365742 h 1802527"/>
                  <a:gd name="connsiteX295" fmla="*/ 1237044 w 2871615"/>
                  <a:gd name="connsiteY295" fmla="*/ 1390713 h 1802527"/>
                  <a:gd name="connsiteX296" fmla="*/ 1262015 w 2871615"/>
                  <a:gd name="connsiteY296" fmla="*/ 1404159 h 1802527"/>
                  <a:gd name="connsiteX297" fmla="*/ 1262015 w 2871615"/>
                  <a:gd name="connsiteY297" fmla="*/ 1338850 h 1802527"/>
                  <a:gd name="connsiteX298" fmla="*/ 1365742 w 2871615"/>
                  <a:gd name="connsiteY298" fmla="*/ 1456023 h 1802527"/>
                  <a:gd name="connsiteX299" fmla="*/ 1404160 w 2871615"/>
                  <a:gd name="connsiteY299" fmla="*/ 1467548 h 1802527"/>
                  <a:gd name="connsiteX300" fmla="*/ 1494441 w 2871615"/>
                  <a:gd name="connsiteY300" fmla="*/ 1571276 h 1802527"/>
                  <a:gd name="connsiteX301" fmla="*/ 1442577 w 2871615"/>
                  <a:gd name="connsiteY301" fmla="*/ 1623139 h 1802527"/>
                  <a:gd name="connsiteX302" fmla="*/ 1288907 w 2871615"/>
                  <a:gd name="connsiteY302" fmla="*/ 1661557 h 1802527"/>
                  <a:gd name="connsiteX303" fmla="*/ 1250490 w 2871615"/>
                  <a:gd name="connsiteY303" fmla="*/ 1751838 h 1802527"/>
                  <a:gd name="connsiteX304" fmla="*/ 1262015 w 2871615"/>
                  <a:gd name="connsiteY304" fmla="*/ 1751838 h 1802527"/>
                  <a:gd name="connsiteX305" fmla="*/ 1338850 w 2871615"/>
                  <a:gd name="connsiteY305" fmla="*/ 1686528 h 1802527"/>
                  <a:gd name="connsiteX306" fmla="*/ 1365742 w 2871615"/>
                  <a:gd name="connsiteY306" fmla="*/ 1686528 h 1802527"/>
                  <a:gd name="connsiteX307" fmla="*/ 1365742 w 2871615"/>
                  <a:gd name="connsiteY307" fmla="*/ 1738392 h 1802527"/>
                  <a:gd name="connsiteX308" fmla="*/ 1390714 w 2871615"/>
                  <a:gd name="connsiteY308" fmla="*/ 1776809 h 1802527"/>
                  <a:gd name="connsiteX309" fmla="*/ 1456024 w 2871615"/>
                  <a:gd name="connsiteY309" fmla="*/ 1738392 h 1802527"/>
                  <a:gd name="connsiteX310" fmla="*/ 1467549 w 2871615"/>
                  <a:gd name="connsiteY310" fmla="*/ 1763363 h 1802527"/>
                  <a:gd name="connsiteX311" fmla="*/ 1411720 w 2871615"/>
                  <a:gd name="connsiteY311" fmla="*/ 1802527 h 1802527"/>
                  <a:gd name="connsiteX312" fmla="*/ 40338 w 2871615"/>
                  <a:gd name="connsiteY312" fmla="*/ 1802527 h 1802527"/>
                  <a:gd name="connsiteX313" fmla="*/ 40338 w 2871615"/>
                  <a:gd name="connsiteY313" fmla="*/ 1699974 h 1802527"/>
                  <a:gd name="connsiteX314" fmla="*/ 155591 w 2871615"/>
                  <a:gd name="connsiteY314" fmla="*/ 1480994 h 1802527"/>
                  <a:gd name="connsiteX315" fmla="*/ 180562 w 2871615"/>
                  <a:gd name="connsiteY315" fmla="*/ 1494441 h 1802527"/>
                  <a:gd name="connsiteX316" fmla="*/ 207454 w 2871615"/>
                  <a:gd name="connsiteY316" fmla="*/ 1390713 h 1802527"/>
                  <a:gd name="connsiteX317" fmla="*/ 155591 w 2871615"/>
                  <a:gd name="connsiteY317" fmla="*/ 1338850 h 1802527"/>
                  <a:gd name="connsiteX318" fmla="*/ 218980 w 2871615"/>
                  <a:gd name="connsiteY318" fmla="*/ 1119870 h 1802527"/>
                  <a:gd name="connsiteX319" fmla="*/ 218980 w 2871615"/>
                  <a:gd name="connsiteY319" fmla="*/ 1108345 h 1802527"/>
                  <a:gd name="connsiteX320" fmla="*/ 218980 w 2871615"/>
                  <a:gd name="connsiteY320" fmla="*/ 1043035 h 1802527"/>
                  <a:gd name="connsiteX321" fmla="*/ 207454 w 2871615"/>
                  <a:gd name="connsiteY321" fmla="*/ 927782 h 1802527"/>
                  <a:gd name="connsiteX322" fmla="*/ 142145 w 2871615"/>
                  <a:gd name="connsiteY322" fmla="*/ 927782 h 1802527"/>
                  <a:gd name="connsiteX323" fmla="*/ 218980 w 2871615"/>
                  <a:gd name="connsiteY323" fmla="*/ 889365 h 1802527"/>
                  <a:gd name="connsiteX324" fmla="*/ 117173 w 2871615"/>
                  <a:gd name="connsiteY324" fmla="*/ 889365 h 1802527"/>
                  <a:gd name="connsiteX325" fmla="*/ 103727 w 2871615"/>
                  <a:gd name="connsiteY325" fmla="*/ 889365 h 1802527"/>
                  <a:gd name="connsiteX326" fmla="*/ 0 w 2871615"/>
                  <a:gd name="connsiteY326" fmla="*/ 875919 h 1802527"/>
                  <a:gd name="connsiteX327" fmla="*/ 0 w 2871615"/>
                  <a:gd name="connsiteY327" fmla="*/ 862473 h 1802527"/>
                  <a:gd name="connsiteX328" fmla="*/ 103727 w 2871615"/>
                  <a:gd name="connsiteY328" fmla="*/ 850947 h 1802527"/>
                  <a:gd name="connsiteX329" fmla="*/ 78756 w 2871615"/>
                  <a:gd name="connsiteY329" fmla="*/ 824055 h 1802527"/>
                  <a:gd name="connsiteX330" fmla="*/ 117173 w 2871615"/>
                  <a:gd name="connsiteY330" fmla="*/ 760666 h 1802527"/>
                  <a:gd name="connsiteX331" fmla="*/ 155591 w 2871615"/>
                  <a:gd name="connsiteY331" fmla="*/ 747220 h 1802527"/>
                  <a:gd name="connsiteX332" fmla="*/ 232426 w 2871615"/>
                  <a:gd name="connsiteY332" fmla="*/ 760666 h 1802527"/>
                  <a:gd name="connsiteX333" fmla="*/ 257397 w 2871615"/>
                  <a:gd name="connsiteY333" fmla="*/ 747220 h 1802527"/>
                  <a:gd name="connsiteX334" fmla="*/ 245872 w 2871615"/>
                  <a:gd name="connsiteY334" fmla="*/ 708803 h 1802527"/>
                  <a:gd name="connsiteX335" fmla="*/ 284289 w 2871615"/>
                  <a:gd name="connsiteY335" fmla="*/ 681910 h 1802527"/>
                  <a:gd name="connsiteX336" fmla="*/ 309261 w 2871615"/>
                  <a:gd name="connsiteY336" fmla="*/ 708803 h 1802527"/>
                  <a:gd name="connsiteX337" fmla="*/ 336153 w 2871615"/>
                  <a:gd name="connsiteY337" fmla="*/ 695356 h 1802527"/>
                  <a:gd name="connsiteX338" fmla="*/ 927782 w 2871615"/>
                  <a:gd name="connsiteY338" fmla="*/ 0 h 1802527"/>
                  <a:gd name="connsiteX339" fmla="*/ 1121791 w 2871615"/>
                  <a:gd name="connsiteY339" fmla="*/ 0 h 1802527"/>
                  <a:gd name="connsiteX340" fmla="*/ 1300432 w 2871615"/>
                  <a:gd name="connsiteY340" fmla="*/ 13446 h 1802527"/>
                  <a:gd name="connsiteX341" fmla="*/ 1494441 w 2871615"/>
                  <a:gd name="connsiteY341" fmla="*/ 51864 h 1802527"/>
                  <a:gd name="connsiteX342" fmla="*/ 1699974 w 2871615"/>
                  <a:gd name="connsiteY342" fmla="*/ 117173 h 1802527"/>
                  <a:gd name="connsiteX343" fmla="*/ 1803702 w 2871615"/>
                  <a:gd name="connsiteY343" fmla="*/ 155591 h 1802527"/>
                  <a:gd name="connsiteX344" fmla="*/ 1893983 w 2871615"/>
                  <a:gd name="connsiteY344" fmla="*/ 194008 h 1802527"/>
                  <a:gd name="connsiteX345" fmla="*/ 1984264 w 2871615"/>
                  <a:gd name="connsiteY345" fmla="*/ 257397 h 1802527"/>
                  <a:gd name="connsiteX346" fmla="*/ 2072624 w 2871615"/>
                  <a:gd name="connsiteY346" fmla="*/ 309261 h 1802527"/>
                  <a:gd name="connsiteX347" fmla="*/ 2151380 w 2871615"/>
                  <a:gd name="connsiteY347" fmla="*/ 374570 h 1802527"/>
                  <a:gd name="connsiteX348" fmla="*/ 2228215 w 2871615"/>
                  <a:gd name="connsiteY348" fmla="*/ 424513 h 1802527"/>
                  <a:gd name="connsiteX349" fmla="*/ 2305050 w 2871615"/>
                  <a:gd name="connsiteY349" fmla="*/ 503269 h 1802527"/>
                  <a:gd name="connsiteX350" fmla="*/ 2370359 w 2871615"/>
                  <a:gd name="connsiteY350" fmla="*/ 580104 h 1802527"/>
                  <a:gd name="connsiteX351" fmla="*/ 2433748 w 2871615"/>
                  <a:gd name="connsiteY351" fmla="*/ 643493 h 1802527"/>
                  <a:gd name="connsiteX352" fmla="*/ 2420302 w 2871615"/>
                  <a:gd name="connsiteY352" fmla="*/ 681910 h 1802527"/>
                  <a:gd name="connsiteX353" fmla="*/ 2460641 w 2871615"/>
                  <a:gd name="connsiteY353" fmla="*/ 747220 h 1802527"/>
                  <a:gd name="connsiteX354" fmla="*/ 2460641 w 2871615"/>
                  <a:gd name="connsiteY354" fmla="*/ 760666 h 1802527"/>
                  <a:gd name="connsiteX355" fmla="*/ 2433748 w 2871615"/>
                  <a:gd name="connsiteY355" fmla="*/ 772191 h 1802527"/>
                  <a:gd name="connsiteX356" fmla="*/ 2447194 w 2871615"/>
                  <a:gd name="connsiteY356" fmla="*/ 837501 h 1802527"/>
                  <a:gd name="connsiteX357" fmla="*/ 2485612 w 2871615"/>
                  <a:gd name="connsiteY357" fmla="*/ 850947 h 1802527"/>
                  <a:gd name="connsiteX358" fmla="*/ 2510583 w 2871615"/>
                  <a:gd name="connsiteY358" fmla="*/ 875919 h 1802527"/>
                  <a:gd name="connsiteX359" fmla="*/ 2472166 w 2871615"/>
                  <a:gd name="connsiteY359" fmla="*/ 875919 h 1802527"/>
                  <a:gd name="connsiteX360" fmla="*/ 2460641 w 2871615"/>
                  <a:gd name="connsiteY360" fmla="*/ 889365 h 1802527"/>
                  <a:gd name="connsiteX361" fmla="*/ 2460641 w 2871615"/>
                  <a:gd name="connsiteY361" fmla="*/ 875919 h 1802527"/>
                  <a:gd name="connsiteX362" fmla="*/ 2420302 w 2871615"/>
                  <a:gd name="connsiteY362" fmla="*/ 875919 h 1802527"/>
                  <a:gd name="connsiteX363" fmla="*/ 2408777 w 2871615"/>
                  <a:gd name="connsiteY363" fmla="*/ 889365 h 1802527"/>
                  <a:gd name="connsiteX364" fmla="*/ 2356913 w 2871615"/>
                  <a:gd name="connsiteY364" fmla="*/ 900890 h 1802527"/>
                  <a:gd name="connsiteX365" fmla="*/ 2356913 w 2871615"/>
                  <a:gd name="connsiteY365" fmla="*/ 927782 h 1802527"/>
                  <a:gd name="connsiteX366" fmla="*/ 2381885 w 2871615"/>
                  <a:gd name="connsiteY366" fmla="*/ 941228 h 1802527"/>
                  <a:gd name="connsiteX367" fmla="*/ 2420302 w 2871615"/>
                  <a:gd name="connsiteY367" fmla="*/ 927782 h 1802527"/>
                  <a:gd name="connsiteX368" fmla="*/ 2433748 w 2871615"/>
                  <a:gd name="connsiteY368" fmla="*/ 927782 h 1802527"/>
                  <a:gd name="connsiteX369" fmla="*/ 2460641 w 2871615"/>
                  <a:gd name="connsiteY369" fmla="*/ 927782 h 1802527"/>
                  <a:gd name="connsiteX370" fmla="*/ 2472166 w 2871615"/>
                  <a:gd name="connsiteY370" fmla="*/ 941228 h 1802527"/>
                  <a:gd name="connsiteX371" fmla="*/ 2485612 w 2871615"/>
                  <a:gd name="connsiteY371" fmla="*/ 991171 h 1802527"/>
                  <a:gd name="connsiteX372" fmla="*/ 2472166 w 2871615"/>
                  <a:gd name="connsiteY372" fmla="*/ 991171 h 1802527"/>
                  <a:gd name="connsiteX373" fmla="*/ 2472166 w 2871615"/>
                  <a:gd name="connsiteY373" fmla="*/ 966200 h 1802527"/>
                  <a:gd name="connsiteX374" fmla="*/ 2460641 w 2871615"/>
                  <a:gd name="connsiteY374" fmla="*/ 966200 h 1802527"/>
                  <a:gd name="connsiteX375" fmla="*/ 2395331 w 2871615"/>
                  <a:gd name="connsiteY375" fmla="*/ 991171 h 1802527"/>
                  <a:gd name="connsiteX376" fmla="*/ 2395331 w 2871615"/>
                  <a:gd name="connsiteY376" fmla="*/ 1004617 h 1802527"/>
                  <a:gd name="connsiteX377" fmla="*/ 2420302 w 2871615"/>
                  <a:gd name="connsiteY377" fmla="*/ 1056481 h 1802527"/>
                  <a:gd name="connsiteX378" fmla="*/ 2395331 w 2871615"/>
                  <a:gd name="connsiteY378" fmla="*/ 1108344 h 1802527"/>
                  <a:gd name="connsiteX379" fmla="*/ 2420302 w 2871615"/>
                  <a:gd name="connsiteY379" fmla="*/ 1146762 h 1802527"/>
                  <a:gd name="connsiteX380" fmla="*/ 2433748 w 2871615"/>
                  <a:gd name="connsiteY380" fmla="*/ 1198625 h 1802527"/>
                  <a:gd name="connsiteX381" fmla="*/ 2460641 w 2871615"/>
                  <a:gd name="connsiteY381" fmla="*/ 1210151 h 1802527"/>
                  <a:gd name="connsiteX382" fmla="*/ 2472166 w 2871615"/>
                  <a:gd name="connsiteY382" fmla="*/ 1248568 h 1802527"/>
                  <a:gd name="connsiteX383" fmla="*/ 2472166 w 2871615"/>
                  <a:gd name="connsiteY383" fmla="*/ 1275460 h 1802527"/>
                  <a:gd name="connsiteX384" fmla="*/ 2485612 w 2871615"/>
                  <a:gd name="connsiteY384" fmla="*/ 1327324 h 1802527"/>
                  <a:gd name="connsiteX385" fmla="*/ 2472166 w 2871615"/>
                  <a:gd name="connsiteY385" fmla="*/ 1352295 h 1802527"/>
                  <a:gd name="connsiteX386" fmla="*/ 2472166 w 2871615"/>
                  <a:gd name="connsiteY386" fmla="*/ 1377267 h 1802527"/>
                  <a:gd name="connsiteX387" fmla="*/ 2433748 w 2871615"/>
                  <a:gd name="connsiteY387" fmla="*/ 1404159 h 1802527"/>
                  <a:gd name="connsiteX388" fmla="*/ 2395331 w 2871615"/>
                  <a:gd name="connsiteY388" fmla="*/ 1352295 h 1802527"/>
                  <a:gd name="connsiteX389" fmla="*/ 2356913 w 2871615"/>
                  <a:gd name="connsiteY389" fmla="*/ 1300432 h 1802527"/>
                  <a:gd name="connsiteX390" fmla="*/ 2331942 w 2871615"/>
                  <a:gd name="connsiteY390" fmla="*/ 1286986 h 1802527"/>
                  <a:gd name="connsiteX391" fmla="*/ 2318496 w 2871615"/>
                  <a:gd name="connsiteY391" fmla="*/ 1275460 h 1802527"/>
                  <a:gd name="connsiteX392" fmla="*/ 2370359 w 2871615"/>
                  <a:gd name="connsiteY392" fmla="*/ 1198625 h 1802527"/>
                  <a:gd name="connsiteX393" fmla="*/ 2356913 w 2871615"/>
                  <a:gd name="connsiteY393" fmla="*/ 1146762 h 1802527"/>
                  <a:gd name="connsiteX394" fmla="*/ 2266632 w 2871615"/>
                  <a:gd name="connsiteY394" fmla="*/ 1108344 h 1802527"/>
                  <a:gd name="connsiteX395" fmla="*/ 2253186 w 2871615"/>
                  <a:gd name="connsiteY395" fmla="*/ 1119870 h 1802527"/>
                  <a:gd name="connsiteX396" fmla="*/ 2241661 w 2871615"/>
                  <a:gd name="connsiteY396" fmla="*/ 1108344 h 1802527"/>
                  <a:gd name="connsiteX397" fmla="*/ 2241661 w 2871615"/>
                  <a:gd name="connsiteY397" fmla="*/ 1094898 h 1802527"/>
                  <a:gd name="connsiteX398" fmla="*/ 2253186 w 2871615"/>
                  <a:gd name="connsiteY398" fmla="*/ 1069927 h 1802527"/>
                  <a:gd name="connsiteX399" fmla="*/ 2241661 w 2871615"/>
                  <a:gd name="connsiteY399" fmla="*/ 1043035 h 1802527"/>
                  <a:gd name="connsiteX400" fmla="*/ 2241661 w 2871615"/>
                  <a:gd name="connsiteY400" fmla="*/ 991171 h 1802527"/>
                  <a:gd name="connsiteX401" fmla="*/ 2201322 w 2871615"/>
                  <a:gd name="connsiteY401" fmla="*/ 952754 h 1802527"/>
                  <a:gd name="connsiteX402" fmla="*/ 2201322 w 2871615"/>
                  <a:gd name="connsiteY402" fmla="*/ 927782 h 1802527"/>
                  <a:gd name="connsiteX403" fmla="*/ 2162905 w 2871615"/>
                  <a:gd name="connsiteY403" fmla="*/ 889365 h 1802527"/>
                  <a:gd name="connsiteX404" fmla="*/ 2162905 w 2871615"/>
                  <a:gd name="connsiteY404" fmla="*/ 837501 h 1802527"/>
                  <a:gd name="connsiteX405" fmla="*/ 2112962 w 2871615"/>
                  <a:gd name="connsiteY405" fmla="*/ 824055 h 1802527"/>
                  <a:gd name="connsiteX406" fmla="*/ 2072624 w 2871615"/>
                  <a:gd name="connsiteY406" fmla="*/ 799084 h 1802527"/>
                  <a:gd name="connsiteX407" fmla="*/ 2061099 w 2871615"/>
                  <a:gd name="connsiteY407" fmla="*/ 785637 h 1802527"/>
                  <a:gd name="connsiteX408" fmla="*/ 2124488 w 2871615"/>
                  <a:gd name="connsiteY408" fmla="*/ 799084 h 1802527"/>
                  <a:gd name="connsiteX409" fmla="*/ 2137934 w 2871615"/>
                  <a:gd name="connsiteY409" fmla="*/ 799084 h 1802527"/>
                  <a:gd name="connsiteX410" fmla="*/ 2112962 w 2871615"/>
                  <a:gd name="connsiteY410" fmla="*/ 722249 h 1802527"/>
                  <a:gd name="connsiteX411" fmla="*/ 2124488 w 2871615"/>
                  <a:gd name="connsiteY411" fmla="*/ 708802 h 1802527"/>
                  <a:gd name="connsiteX412" fmla="*/ 2112962 w 2871615"/>
                  <a:gd name="connsiteY412" fmla="*/ 695356 h 1802527"/>
                  <a:gd name="connsiteX413" fmla="*/ 2099516 w 2871615"/>
                  <a:gd name="connsiteY413" fmla="*/ 681910 h 1802527"/>
                  <a:gd name="connsiteX414" fmla="*/ 2034206 w 2871615"/>
                  <a:gd name="connsiteY414" fmla="*/ 618521 h 1802527"/>
                  <a:gd name="connsiteX415" fmla="*/ 2047653 w 2871615"/>
                  <a:gd name="connsiteY415" fmla="*/ 605075 h 1802527"/>
                  <a:gd name="connsiteX416" fmla="*/ 2034206 w 2871615"/>
                  <a:gd name="connsiteY416" fmla="*/ 593550 h 1802527"/>
                  <a:gd name="connsiteX417" fmla="*/ 1995789 w 2871615"/>
                  <a:gd name="connsiteY417" fmla="*/ 593550 h 1802527"/>
                  <a:gd name="connsiteX418" fmla="*/ 1970818 w 2871615"/>
                  <a:gd name="connsiteY418" fmla="*/ 580104 h 1802527"/>
                  <a:gd name="connsiteX419" fmla="*/ 1970818 w 2871615"/>
                  <a:gd name="connsiteY419" fmla="*/ 541686 h 1802527"/>
                  <a:gd name="connsiteX420" fmla="*/ 1943925 w 2871615"/>
                  <a:gd name="connsiteY420" fmla="*/ 541686 h 1802527"/>
                  <a:gd name="connsiteX421" fmla="*/ 1918954 w 2871615"/>
                  <a:gd name="connsiteY421" fmla="*/ 541686 h 1802527"/>
                  <a:gd name="connsiteX422" fmla="*/ 1918954 w 2871615"/>
                  <a:gd name="connsiteY422" fmla="*/ 553212 h 1802527"/>
                  <a:gd name="connsiteX423" fmla="*/ 1932400 w 2871615"/>
                  <a:gd name="connsiteY423" fmla="*/ 580104 h 1802527"/>
                  <a:gd name="connsiteX424" fmla="*/ 1932400 w 2871615"/>
                  <a:gd name="connsiteY424" fmla="*/ 593550 h 1802527"/>
                  <a:gd name="connsiteX425" fmla="*/ 1905508 w 2871615"/>
                  <a:gd name="connsiteY425" fmla="*/ 593550 h 1802527"/>
                  <a:gd name="connsiteX426" fmla="*/ 1880537 w 2871615"/>
                  <a:gd name="connsiteY426" fmla="*/ 593550 h 1802527"/>
                  <a:gd name="connsiteX427" fmla="*/ 1855565 w 2871615"/>
                  <a:gd name="connsiteY427" fmla="*/ 553212 h 1802527"/>
                  <a:gd name="connsiteX428" fmla="*/ 1828673 w 2871615"/>
                  <a:gd name="connsiteY428" fmla="*/ 541686 h 1802527"/>
                  <a:gd name="connsiteX429" fmla="*/ 1803702 w 2871615"/>
                  <a:gd name="connsiteY429" fmla="*/ 541686 h 1802527"/>
                  <a:gd name="connsiteX430" fmla="*/ 1790255 w 2871615"/>
                  <a:gd name="connsiteY430" fmla="*/ 553212 h 1802527"/>
                  <a:gd name="connsiteX431" fmla="*/ 1803702 w 2871615"/>
                  <a:gd name="connsiteY431" fmla="*/ 566658 h 1802527"/>
                  <a:gd name="connsiteX432" fmla="*/ 1867090 w 2871615"/>
                  <a:gd name="connsiteY432" fmla="*/ 618521 h 1802527"/>
                  <a:gd name="connsiteX433" fmla="*/ 1932400 w 2871615"/>
                  <a:gd name="connsiteY433" fmla="*/ 656939 h 1802527"/>
                  <a:gd name="connsiteX434" fmla="*/ 1943925 w 2871615"/>
                  <a:gd name="connsiteY434" fmla="*/ 656939 h 1802527"/>
                  <a:gd name="connsiteX435" fmla="*/ 1970818 w 2871615"/>
                  <a:gd name="connsiteY435" fmla="*/ 656939 h 1802527"/>
                  <a:gd name="connsiteX436" fmla="*/ 2099516 w 2871615"/>
                  <a:gd name="connsiteY436" fmla="*/ 760666 h 1802527"/>
                  <a:gd name="connsiteX437" fmla="*/ 2086070 w 2871615"/>
                  <a:gd name="connsiteY437" fmla="*/ 760666 h 1802527"/>
                  <a:gd name="connsiteX438" fmla="*/ 2009235 w 2871615"/>
                  <a:gd name="connsiteY438" fmla="*/ 747220 h 1802527"/>
                  <a:gd name="connsiteX439" fmla="*/ 2022681 w 2871615"/>
                  <a:gd name="connsiteY439" fmla="*/ 799084 h 1802527"/>
                  <a:gd name="connsiteX440" fmla="*/ 1905508 w 2871615"/>
                  <a:gd name="connsiteY440" fmla="*/ 772191 h 1802527"/>
                  <a:gd name="connsiteX441" fmla="*/ 1803702 w 2871615"/>
                  <a:gd name="connsiteY441" fmla="*/ 643493 h 1802527"/>
                  <a:gd name="connsiteX442" fmla="*/ 1686528 w 2871615"/>
                  <a:gd name="connsiteY442" fmla="*/ 553212 h 1802527"/>
                  <a:gd name="connsiteX443" fmla="*/ 1648111 w 2871615"/>
                  <a:gd name="connsiteY443" fmla="*/ 503269 h 1802527"/>
                  <a:gd name="connsiteX444" fmla="*/ 1675003 w 2871615"/>
                  <a:gd name="connsiteY444" fmla="*/ 451406 h 1802527"/>
                  <a:gd name="connsiteX445" fmla="*/ 1648111 w 2871615"/>
                  <a:gd name="connsiteY445" fmla="*/ 412988 h 1802527"/>
                  <a:gd name="connsiteX446" fmla="*/ 1661557 w 2871615"/>
                  <a:gd name="connsiteY446" fmla="*/ 399542 h 1802527"/>
                  <a:gd name="connsiteX447" fmla="*/ 1713420 w 2871615"/>
                  <a:gd name="connsiteY447" fmla="*/ 424513 h 1802527"/>
                  <a:gd name="connsiteX448" fmla="*/ 1713420 w 2871615"/>
                  <a:gd name="connsiteY448" fmla="*/ 476377 h 1802527"/>
                  <a:gd name="connsiteX449" fmla="*/ 1726867 w 2871615"/>
                  <a:gd name="connsiteY449" fmla="*/ 476377 h 1802527"/>
                  <a:gd name="connsiteX450" fmla="*/ 1776809 w 2871615"/>
                  <a:gd name="connsiteY450" fmla="*/ 464852 h 1802527"/>
                  <a:gd name="connsiteX451" fmla="*/ 1790255 w 2871615"/>
                  <a:gd name="connsiteY451" fmla="*/ 451406 h 1802527"/>
                  <a:gd name="connsiteX452" fmla="*/ 1776809 w 2871615"/>
                  <a:gd name="connsiteY452" fmla="*/ 424513 h 1802527"/>
                  <a:gd name="connsiteX453" fmla="*/ 1751838 w 2871615"/>
                  <a:gd name="connsiteY453" fmla="*/ 424513 h 1802527"/>
                  <a:gd name="connsiteX454" fmla="*/ 1738392 w 2871615"/>
                  <a:gd name="connsiteY454" fmla="*/ 399542 h 1802527"/>
                  <a:gd name="connsiteX455" fmla="*/ 1713420 w 2871615"/>
                  <a:gd name="connsiteY455" fmla="*/ 399542 h 1802527"/>
                  <a:gd name="connsiteX456" fmla="*/ 1699974 w 2871615"/>
                  <a:gd name="connsiteY456" fmla="*/ 374570 h 1802527"/>
                  <a:gd name="connsiteX457" fmla="*/ 1686528 w 2871615"/>
                  <a:gd name="connsiteY457" fmla="*/ 374570 h 1802527"/>
                  <a:gd name="connsiteX458" fmla="*/ 1661557 w 2871615"/>
                  <a:gd name="connsiteY458" fmla="*/ 374570 h 1802527"/>
                  <a:gd name="connsiteX459" fmla="*/ 1623139 w 2871615"/>
                  <a:gd name="connsiteY459" fmla="*/ 374570 h 1802527"/>
                  <a:gd name="connsiteX460" fmla="*/ 1623139 w 2871615"/>
                  <a:gd name="connsiteY460" fmla="*/ 347678 h 1802527"/>
                  <a:gd name="connsiteX461" fmla="*/ 1546304 w 2871615"/>
                  <a:gd name="connsiteY461" fmla="*/ 322707 h 1802527"/>
                  <a:gd name="connsiteX462" fmla="*/ 1480995 w 2871615"/>
                  <a:gd name="connsiteY462" fmla="*/ 270843 h 1802527"/>
                  <a:gd name="connsiteX463" fmla="*/ 1456023 w 2871615"/>
                  <a:gd name="connsiteY463" fmla="*/ 270843 h 1802527"/>
                  <a:gd name="connsiteX464" fmla="*/ 1429131 w 2871615"/>
                  <a:gd name="connsiteY464" fmla="*/ 257397 h 1802527"/>
                  <a:gd name="connsiteX465" fmla="*/ 1417606 w 2871615"/>
                  <a:gd name="connsiteY465" fmla="*/ 232426 h 1802527"/>
                  <a:gd name="connsiteX466" fmla="*/ 1390714 w 2871615"/>
                  <a:gd name="connsiteY466" fmla="*/ 245872 h 1802527"/>
                  <a:gd name="connsiteX467" fmla="*/ 1379188 w 2871615"/>
                  <a:gd name="connsiteY467" fmla="*/ 257397 h 1802527"/>
                  <a:gd name="connsiteX468" fmla="*/ 1313879 w 2871615"/>
                  <a:gd name="connsiteY468" fmla="*/ 270843 h 1802527"/>
                  <a:gd name="connsiteX469" fmla="*/ 1250490 w 2871615"/>
                  <a:gd name="connsiteY469" fmla="*/ 257397 h 1802527"/>
                  <a:gd name="connsiteX470" fmla="*/ 1171734 w 2871615"/>
                  <a:gd name="connsiteY470" fmla="*/ 257397 h 1802527"/>
                  <a:gd name="connsiteX471" fmla="*/ 1133316 w 2871615"/>
                  <a:gd name="connsiteY471" fmla="*/ 257397 h 1802527"/>
                  <a:gd name="connsiteX472" fmla="*/ 1031510 w 2871615"/>
                  <a:gd name="connsiteY472" fmla="*/ 257397 h 1802527"/>
                  <a:gd name="connsiteX473" fmla="*/ 1018064 w 2871615"/>
                  <a:gd name="connsiteY473" fmla="*/ 270843 h 1802527"/>
                  <a:gd name="connsiteX474" fmla="*/ 991172 w 2871615"/>
                  <a:gd name="connsiteY474" fmla="*/ 270843 h 1802527"/>
                  <a:gd name="connsiteX475" fmla="*/ 952754 w 2871615"/>
                  <a:gd name="connsiteY475" fmla="*/ 284289 h 1802527"/>
                  <a:gd name="connsiteX476" fmla="*/ 952754 w 2871615"/>
                  <a:gd name="connsiteY476" fmla="*/ 257397 h 1802527"/>
                  <a:gd name="connsiteX477" fmla="*/ 966200 w 2871615"/>
                  <a:gd name="connsiteY477" fmla="*/ 232426 h 1802527"/>
                  <a:gd name="connsiteX478" fmla="*/ 850947 w 2871615"/>
                  <a:gd name="connsiteY478" fmla="*/ 232426 h 1802527"/>
                  <a:gd name="connsiteX479" fmla="*/ 824055 w 2871615"/>
                  <a:gd name="connsiteY479" fmla="*/ 245872 h 1802527"/>
                  <a:gd name="connsiteX480" fmla="*/ 799084 w 2871615"/>
                  <a:gd name="connsiteY480" fmla="*/ 257397 h 1802527"/>
                  <a:gd name="connsiteX481" fmla="*/ 695357 w 2871615"/>
                  <a:gd name="connsiteY481" fmla="*/ 257397 h 1802527"/>
                  <a:gd name="connsiteX482" fmla="*/ 683831 w 2871615"/>
                  <a:gd name="connsiteY482" fmla="*/ 257397 h 1802527"/>
                  <a:gd name="connsiteX483" fmla="*/ 695357 w 2871615"/>
                  <a:gd name="connsiteY483" fmla="*/ 295815 h 1802527"/>
                  <a:gd name="connsiteX484" fmla="*/ 580104 w 2871615"/>
                  <a:gd name="connsiteY484" fmla="*/ 322707 h 1802527"/>
                  <a:gd name="connsiteX485" fmla="*/ 516715 w 2871615"/>
                  <a:gd name="connsiteY485" fmla="*/ 386096 h 1802527"/>
                  <a:gd name="connsiteX486" fmla="*/ 476377 w 2871615"/>
                  <a:gd name="connsiteY486" fmla="*/ 386096 h 1802527"/>
                  <a:gd name="connsiteX487" fmla="*/ 426434 w 2871615"/>
                  <a:gd name="connsiteY487" fmla="*/ 424513 h 1802527"/>
                  <a:gd name="connsiteX488" fmla="*/ 426434 w 2871615"/>
                  <a:gd name="connsiteY488" fmla="*/ 476377 h 1802527"/>
                  <a:gd name="connsiteX489" fmla="*/ 336153 w 2871615"/>
                  <a:gd name="connsiteY489" fmla="*/ 553212 h 1802527"/>
                  <a:gd name="connsiteX490" fmla="*/ 270844 w 2871615"/>
                  <a:gd name="connsiteY490" fmla="*/ 643493 h 1802527"/>
                  <a:gd name="connsiteX491" fmla="*/ 245872 w 2871615"/>
                  <a:gd name="connsiteY491" fmla="*/ 643493 h 1802527"/>
                  <a:gd name="connsiteX492" fmla="*/ 232426 w 2871615"/>
                  <a:gd name="connsiteY492" fmla="*/ 631967 h 1802527"/>
                  <a:gd name="connsiteX493" fmla="*/ 270844 w 2871615"/>
                  <a:gd name="connsiteY493" fmla="*/ 566658 h 1802527"/>
                  <a:gd name="connsiteX494" fmla="*/ 270844 w 2871615"/>
                  <a:gd name="connsiteY494" fmla="*/ 541686 h 1802527"/>
                  <a:gd name="connsiteX495" fmla="*/ 207455 w 2871615"/>
                  <a:gd name="connsiteY495" fmla="*/ 553212 h 1802527"/>
                  <a:gd name="connsiteX496" fmla="*/ 194009 w 2871615"/>
                  <a:gd name="connsiteY496" fmla="*/ 541686 h 1802527"/>
                  <a:gd name="connsiteX497" fmla="*/ 194009 w 2871615"/>
                  <a:gd name="connsiteY497" fmla="*/ 514794 h 1802527"/>
                  <a:gd name="connsiteX498" fmla="*/ 180562 w 2871615"/>
                  <a:gd name="connsiteY498" fmla="*/ 476377 h 1802527"/>
                  <a:gd name="connsiteX499" fmla="*/ 194009 w 2871615"/>
                  <a:gd name="connsiteY499" fmla="*/ 424513 h 1802527"/>
                  <a:gd name="connsiteX500" fmla="*/ 218980 w 2871615"/>
                  <a:gd name="connsiteY500" fmla="*/ 424513 h 1802527"/>
                  <a:gd name="connsiteX501" fmla="*/ 218980 w 2871615"/>
                  <a:gd name="connsiteY501" fmla="*/ 399542 h 1802527"/>
                  <a:gd name="connsiteX502" fmla="*/ 194009 w 2871615"/>
                  <a:gd name="connsiteY502" fmla="*/ 386096 h 1802527"/>
                  <a:gd name="connsiteX503" fmla="*/ 155591 w 2871615"/>
                  <a:gd name="connsiteY503" fmla="*/ 399542 h 1802527"/>
                  <a:gd name="connsiteX504" fmla="*/ 103727 w 2871615"/>
                  <a:gd name="connsiteY504" fmla="*/ 386096 h 1802527"/>
                  <a:gd name="connsiteX505" fmla="*/ 51864 w 2871615"/>
                  <a:gd name="connsiteY505" fmla="*/ 361124 h 1802527"/>
                  <a:gd name="connsiteX506" fmla="*/ 142145 w 2871615"/>
                  <a:gd name="connsiteY506" fmla="*/ 361124 h 1802527"/>
                  <a:gd name="connsiteX507" fmla="*/ 169037 w 2871615"/>
                  <a:gd name="connsiteY507" fmla="*/ 347678 h 1802527"/>
                  <a:gd name="connsiteX508" fmla="*/ 207455 w 2871615"/>
                  <a:gd name="connsiteY508" fmla="*/ 361124 h 1802527"/>
                  <a:gd name="connsiteX509" fmla="*/ 218980 w 2871615"/>
                  <a:gd name="connsiteY509" fmla="*/ 386096 h 1802527"/>
                  <a:gd name="connsiteX510" fmla="*/ 245872 w 2871615"/>
                  <a:gd name="connsiteY510" fmla="*/ 424513 h 1802527"/>
                  <a:gd name="connsiteX511" fmla="*/ 270844 w 2871615"/>
                  <a:gd name="connsiteY511" fmla="*/ 412988 h 1802527"/>
                  <a:gd name="connsiteX512" fmla="*/ 257397 w 2871615"/>
                  <a:gd name="connsiteY512" fmla="*/ 374570 h 1802527"/>
                  <a:gd name="connsiteX513" fmla="*/ 270844 w 2871615"/>
                  <a:gd name="connsiteY513" fmla="*/ 361124 h 1802527"/>
                  <a:gd name="connsiteX514" fmla="*/ 297736 w 2871615"/>
                  <a:gd name="connsiteY514" fmla="*/ 374570 h 1802527"/>
                  <a:gd name="connsiteX515" fmla="*/ 309261 w 2871615"/>
                  <a:gd name="connsiteY515" fmla="*/ 336153 h 1802527"/>
                  <a:gd name="connsiteX516" fmla="*/ 284290 w 2871615"/>
                  <a:gd name="connsiteY516" fmla="*/ 295815 h 1802527"/>
                  <a:gd name="connsiteX517" fmla="*/ 386096 w 2871615"/>
                  <a:gd name="connsiteY517" fmla="*/ 245872 h 1802527"/>
                  <a:gd name="connsiteX518" fmla="*/ 399542 w 2871615"/>
                  <a:gd name="connsiteY518" fmla="*/ 194008 h 1802527"/>
                  <a:gd name="connsiteX519" fmla="*/ 426434 w 2871615"/>
                  <a:gd name="connsiteY519" fmla="*/ 180562 h 1802527"/>
                  <a:gd name="connsiteX520" fmla="*/ 426434 w 2871615"/>
                  <a:gd name="connsiteY520" fmla="*/ 142145 h 1802527"/>
                  <a:gd name="connsiteX521" fmla="*/ 374571 w 2871615"/>
                  <a:gd name="connsiteY521" fmla="*/ 167116 h 1802527"/>
                  <a:gd name="connsiteX522" fmla="*/ 347679 w 2871615"/>
                  <a:gd name="connsiteY522" fmla="*/ 180562 h 1802527"/>
                  <a:gd name="connsiteX523" fmla="*/ 322707 w 2871615"/>
                  <a:gd name="connsiteY523" fmla="*/ 167116 h 1802527"/>
                  <a:gd name="connsiteX524" fmla="*/ 270844 w 2871615"/>
                  <a:gd name="connsiteY524" fmla="*/ 180562 h 1802527"/>
                  <a:gd name="connsiteX525" fmla="*/ 297736 w 2871615"/>
                  <a:gd name="connsiteY525" fmla="*/ 167116 h 1802527"/>
                  <a:gd name="connsiteX526" fmla="*/ 412988 w 2871615"/>
                  <a:gd name="connsiteY526" fmla="*/ 117173 h 1802527"/>
                  <a:gd name="connsiteX527" fmla="*/ 566658 w 2871615"/>
                  <a:gd name="connsiteY527" fmla="*/ 65310 h 1802527"/>
                  <a:gd name="connsiteX528" fmla="*/ 733774 w 2871615"/>
                  <a:gd name="connsiteY528" fmla="*/ 26892 h 1802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</a:cxnLst>
                <a:rect l="l" t="t" r="r" b="b"/>
                <a:pathLst>
                  <a:path w="2871615" h="1802527">
                    <a:moveTo>
                      <a:pt x="1507887" y="1571276"/>
                    </a:moveTo>
                    <a:lnTo>
                      <a:pt x="1519413" y="1584722"/>
                    </a:lnTo>
                    <a:lnTo>
                      <a:pt x="1519413" y="1623140"/>
                    </a:lnTo>
                    <a:lnTo>
                      <a:pt x="1532859" y="1623140"/>
                    </a:lnTo>
                    <a:lnTo>
                      <a:pt x="1557830" y="1634665"/>
                    </a:lnTo>
                    <a:lnTo>
                      <a:pt x="1557830" y="1661557"/>
                    </a:lnTo>
                    <a:lnTo>
                      <a:pt x="1571276" y="1661557"/>
                    </a:lnTo>
                    <a:lnTo>
                      <a:pt x="1596247" y="1686529"/>
                    </a:lnTo>
                    <a:lnTo>
                      <a:pt x="1596247" y="1713421"/>
                    </a:lnTo>
                    <a:lnTo>
                      <a:pt x="1571276" y="1699975"/>
                    </a:lnTo>
                    <a:lnTo>
                      <a:pt x="1571276" y="1686529"/>
                    </a:lnTo>
                    <a:lnTo>
                      <a:pt x="1546305" y="1699975"/>
                    </a:lnTo>
                    <a:lnTo>
                      <a:pt x="1532859" y="1686529"/>
                    </a:lnTo>
                    <a:lnTo>
                      <a:pt x="1519413" y="1686529"/>
                    </a:lnTo>
                    <a:lnTo>
                      <a:pt x="1494441" y="1634665"/>
                    </a:lnTo>
                    <a:close/>
                    <a:moveTo>
                      <a:pt x="155591" y="1377268"/>
                    </a:moveTo>
                    <a:lnTo>
                      <a:pt x="180562" y="1415685"/>
                    </a:lnTo>
                    <a:lnTo>
                      <a:pt x="180562" y="1442578"/>
                    </a:lnTo>
                    <a:lnTo>
                      <a:pt x="155591" y="1456024"/>
                    </a:lnTo>
                    <a:lnTo>
                      <a:pt x="155591" y="1390714"/>
                    </a:lnTo>
                    <a:close/>
                    <a:moveTo>
                      <a:pt x="2072624" y="1018064"/>
                    </a:moveTo>
                    <a:lnTo>
                      <a:pt x="2086070" y="1029589"/>
                    </a:lnTo>
                    <a:lnTo>
                      <a:pt x="2099516" y="1043035"/>
                    </a:lnTo>
                    <a:lnTo>
                      <a:pt x="2124487" y="1056481"/>
                    </a:lnTo>
                    <a:lnTo>
                      <a:pt x="2137933" y="1069927"/>
                    </a:lnTo>
                    <a:lnTo>
                      <a:pt x="2137933" y="1108345"/>
                    </a:lnTo>
                    <a:lnTo>
                      <a:pt x="2112962" y="1108345"/>
                    </a:lnTo>
                    <a:lnTo>
                      <a:pt x="2099516" y="1081453"/>
                    </a:lnTo>
                    <a:lnTo>
                      <a:pt x="2072624" y="1069927"/>
                    </a:lnTo>
                    <a:lnTo>
                      <a:pt x="2061099" y="1029589"/>
                    </a:lnTo>
                    <a:close/>
                    <a:moveTo>
                      <a:pt x="952755" y="966201"/>
                    </a:moveTo>
                    <a:lnTo>
                      <a:pt x="966201" y="979647"/>
                    </a:lnTo>
                    <a:lnTo>
                      <a:pt x="952755" y="991172"/>
                    </a:lnTo>
                    <a:lnTo>
                      <a:pt x="966201" y="1004618"/>
                    </a:lnTo>
                    <a:lnTo>
                      <a:pt x="979647" y="1004618"/>
                    </a:lnTo>
                    <a:lnTo>
                      <a:pt x="991172" y="991172"/>
                    </a:lnTo>
                    <a:lnTo>
                      <a:pt x="991172" y="979647"/>
                    </a:lnTo>
                    <a:lnTo>
                      <a:pt x="1004618" y="966201"/>
                    </a:lnTo>
                    <a:lnTo>
                      <a:pt x="1018064" y="979647"/>
                    </a:lnTo>
                    <a:lnTo>
                      <a:pt x="1031511" y="991172"/>
                    </a:lnTo>
                    <a:lnTo>
                      <a:pt x="1043036" y="1004618"/>
                    </a:lnTo>
                    <a:lnTo>
                      <a:pt x="1081453" y="991172"/>
                    </a:lnTo>
                    <a:lnTo>
                      <a:pt x="1108346" y="1018064"/>
                    </a:lnTo>
                    <a:lnTo>
                      <a:pt x="1171735" y="1069928"/>
                    </a:lnTo>
                    <a:lnTo>
                      <a:pt x="1171735" y="1094899"/>
                    </a:lnTo>
                    <a:lnTo>
                      <a:pt x="1171735" y="1108345"/>
                    </a:lnTo>
                    <a:lnTo>
                      <a:pt x="1185181" y="1119870"/>
                    </a:lnTo>
                    <a:lnTo>
                      <a:pt x="1237045" y="1146763"/>
                    </a:lnTo>
                    <a:lnTo>
                      <a:pt x="1262016" y="1158288"/>
                    </a:lnTo>
                    <a:lnTo>
                      <a:pt x="1275462" y="1171734"/>
                    </a:lnTo>
                    <a:lnTo>
                      <a:pt x="1262016" y="1198626"/>
                    </a:lnTo>
                    <a:lnTo>
                      <a:pt x="1262016" y="1210151"/>
                    </a:lnTo>
                    <a:lnTo>
                      <a:pt x="1198627" y="1171734"/>
                    </a:lnTo>
                    <a:lnTo>
                      <a:pt x="1185181" y="1185180"/>
                    </a:lnTo>
                    <a:lnTo>
                      <a:pt x="1210152" y="1210151"/>
                    </a:lnTo>
                    <a:lnTo>
                      <a:pt x="1237045" y="1210151"/>
                    </a:lnTo>
                    <a:lnTo>
                      <a:pt x="1250491" y="1237043"/>
                    </a:lnTo>
                    <a:lnTo>
                      <a:pt x="1262016" y="1275461"/>
                    </a:lnTo>
                    <a:lnTo>
                      <a:pt x="1237045" y="1275461"/>
                    </a:lnTo>
                    <a:lnTo>
                      <a:pt x="1223599" y="1262015"/>
                    </a:lnTo>
                    <a:lnTo>
                      <a:pt x="1198627" y="1262015"/>
                    </a:lnTo>
                    <a:lnTo>
                      <a:pt x="1210152" y="1275461"/>
                    </a:lnTo>
                    <a:lnTo>
                      <a:pt x="1237045" y="1275461"/>
                    </a:lnTo>
                    <a:lnTo>
                      <a:pt x="1237045" y="1300432"/>
                    </a:lnTo>
                    <a:lnTo>
                      <a:pt x="1223599" y="1300432"/>
                    </a:lnTo>
                    <a:lnTo>
                      <a:pt x="1171735" y="1275461"/>
                    </a:lnTo>
                    <a:lnTo>
                      <a:pt x="1121792" y="1223597"/>
                    </a:lnTo>
                    <a:lnTo>
                      <a:pt x="1108346" y="1223597"/>
                    </a:lnTo>
                    <a:lnTo>
                      <a:pt x="1081453" y="1237043"/>
                    </a:lnTo>
                    <a:lnTo>
                      <a:pt x="1069928" y="1210151"/>
                    </a:lnTo>
                    <a:lnTo>
                      <a:pt x="1121792" y="1198626"/>
                    </a:lnTo>
                    <a:lnTo>
                      <a:pt x="1146763" y="1158288"/>
                    </a:lnTo>
                    <a:lnTo>
                      <a:pt x="1108346" y="1108345"/>
                    </a:lnTo>
                    <a:lnTo>
                      <a:pt x="1069928" y="1056482"/>
                    </a:lnTo>
                    <a:lnTo>
                      <a:pt x="1018064" y="1069928"/>
                    </a:lnTo>
                    <a:lnTo>
                      <a:pt x="1004618" y="1056482"/>
                    </a:lnTo>
                    <a:lnTo>
                      <a:pt x="952755" y="1056482"/>
                    </a:lnTo>
                    <a:lnTo>
                      <a:pt x="941229" y="1004618"/>
                    </a:lnTo>
                    <a:lnTo>
                      <a:pt x="941229" y="991172"/>
                    </a:lnTo>
                    <a:close/>
                    <a:moveTo>
                      <a:pt x="733774" y="914336"/>
                    </a:moveTo>
                    <a:lnTo>
                      <a:pt x="774113" y="941228"/>
                    </a:lnTo>
                    <a:lnTo>
                      <a:pt x="785638" y="927782"/>
                    </a:lnTo>
                    <a:lnTo>
                      <a:pt x="799084" y="941228"/>
                    </a:lnTo>
                    <a:lnTo>
                      <a:pt x="799084" y="979646"/>
                    </a:lnTo>
                    <a:lnTo>
                      <a:pt x="785638" y="991171"/>
                    </a:lnTo>
                    <a:lnTo>
                      <a:pt x="785638" y="1004617"/>
                    </a:lnTo>
                    <a:lnTo>
                      <a:pt x="799084" y="1029589"/>
                    </a:lnTo>
                    <a:lnTo>
                      <a:pt x="785638" y="1043035"/>
                    </a:lnTo>
                    <a:lnTo>
                      <a:pt x="785638" y="1056481"/>
                    </a:lnTo>
                    <a:lnTo>
                      <a:pt x="760667" y="1043035"/>
                    </a:lnTo>
                    <a:lnTo>
                      <a:pt x="733774" y="1029589"/>
                    </a:lnTo>
                    <a:lnTo>
                      <a:pt x="695357" y="1018063"/>
                    </a:lnTo>
                    <a:lnTo>
                      <a:pt x="670386" y="991171"/>
                    </a:lnTo>
                    <a:lnTo>
                      <a:pt x="670386" y="979646"/>
                    </a:lnTo>
                    <a:lnTo>
                      <a:pt x="722249" y="991171"/>
                    </a:lnTo>
                    <a:lnTo>
                      <a:pt x="733774" y="991171"/>
                    </a:lnTo>
                    <a:lnTo>
                      <a:pt x="722249" y="979646"/>
                    </a:lnTo>
                    <a:lnTo>
                      <a:pt x="695357" y="952753"/>
                    </a:lnTo>
                    <a:lnTo>
                      <a:pt x="683832" y="927782"/>
                    </a:lnTo>
                    <a:lnTo>
                      <a:pt x="708803" y="927782"/>
                    </a:lnTo>
                    <a:close/>
                    <a:moveTo>
                      <a:pt x="1738392" y="900891"/>
                    </a:moveTo>
                    <a:lnTo>
                      <a:pt x="1751838" y="914337"/>
                    </a:lnTo>
                    <a:lnTo>
                      <a:pt x="1765284" y="914337"/>
                    </a:lnTo>
                    <a:lnTo>
                      <a:pt x="1776809" y="927783"/>
                    </a:lnTo>
                    <a:lnTo>
                      <a:pt x="1765284" y="941229"/>
                    </a:lnTo>
                    <a:lnTo>
                      <a:pt x="1765284" y="966200"/>
                    </a:lnTo>
                    <a:lnTo>
                      <a:pt x="1765284" y="991172"/>
                    </a:lnTo>
                    <a:lnTo>
                      <a:pt x="1738392" y="1004618"/>
                    </a:lnTo>
                    <a:lnTo>
                      <a:pt x="1738392" y="1018064"/>
                    </a:lnTo>
                    <a:lnTo>
                      <a:pt x="1726867" y="991172"/>
                    </a:lnTo>
                    <a:lnTo>
                      <a:pt x="1726867" y="1004618"/>
                    </a:lnTo>
                    <a:lnTo>
                      <a:pt x="1713420" y="991172"/>
                    </a:lnTo>
                    <a:lnTo>
                      <a:pt x="1686528" y="991172"/>
                    </a:lnTo>
                    <a:lnTo>
                      <a:pt x="1686528" y="966200"/>
                    </a:lnTo>
                    <a:lnTo>
                      <a:pt x="1686528" y="952754"/>
                    </a:lnTo>
                    <a:lnTo>
                      <a:pt x="1713420" y="941229"/>
                    </a:lnTo>
                    <a:lnTo>
                      <a:pt x="1713420" y="927783"/>
                    </a:lnTo>
                    <a:lnTo>
                      <a:pt x="1726867" y="914337"/>
                    </a:lnTo>
                    <a:close/>
                    <a:moveTo>
                      <a:pt x="1970818" y="889366"/>
                    </a:moveTo>
                    <a:lnTo>
                      <a:pt x="2009236" y="900891"/>
                    </a:lnTo>
                    <a:lnTo>
                      <a:pt x="2022682" y="914337"/>
                    </a:lnTo>
                    <a:lnTo>
                      <a:pt x="2022682" y="927783"/>
                    </a:lnTo>
                    <a:lnTo>
                      <a:pt x="2034207" y="927783"/>
                    </a:lnTo>
                    <a:lnTo>
                      <a:pt x="2047653" y="927783"/>
                    </a:lnTo>
                    <a:lnTo>
                      <a:pt x="2061100" y="927783"/>
                    </a:lnTo>
                    <a:lnTo>
                      <a:pt x="2072625" y="941229"/>
                    </a:lnTo>
                    <a:lnTo>
                      <a:pt x="2086071" y="927783"/>
                    </a:lnTo>
                    <a:lnTo>
                      <a:pt x="2137935" y="941229"/>
                    </a:lnTo>
                    <a:lnTo>
                      <a:pt x="2176352" y="952755"/>
                    </a:lnTo>
                    <a:lnTo>
                      <a:pt x="2189798" y="966201"/>
                    </a:lnTo>
                    <a:lnTo>
                      <a:pt x="2189798" y="979647"/>
                    </a:lnTo>
                    <a:lnTo>
                      <a:pt x="2189798" y="991172"/>
                    </a:lnTo>
                    <a:lnTo>
                      <a:pt x="2189798" y="1043035"/>
                    </a:lnTo>
                    <a:lnTo>
                      <a:pt x="2176352" y="1043035"/>
                    </a:lnTo>
                    <a:lnTo>
                      <a:pt x="2137935" y="1018064"/>
                    </a:lnTo>
                    <a:lnTo>
                      <a:pt x="2137935" y="991172"/>
                    </a:lnTo>
                    <a:lnTo>
                      <a:pt x="2099517" y="979647"/>
                    </a:lnTo>
                    <a:lnTo>
                      <a:pt x="2086071" y="979647"/>
                    </a:lnTo>
                    <a:lnTo>
                      <a:pt x="2072625" y="991172"/>
                    </a:lnTo>
                    <a:lnTo>
                      <a:pt x="2034207" y="966201"/>
                    </a:lnTo>
                    <a:lnTo>
                      <a:pt x="1995790" y="927783"/>
                    </a:lnTo>
                    <a:lnTo>
                      <a:pt x="1984264" y="900891"/>
                    </a:lnTo>
                    <a:close/>
                    <a:moveTo>
                      <a:pt x="683831" y="850948"/>
                    </a:moveTo>
                    <a:lnTo>
                      <a:pt x="722249" y="862473"/>
                    </a:lnTo>
                    <a:lnTo>
                      <a:pt x="722249" y="889365"/>
                    </a:lnTo>
                    <a:lnTo>
                      <a:pt x="670385" y="914336"/>
                    </a:lnTo>
                    <a:lnTo>
                      <a:pt x="670385" y="927782"/>
                    </a:lnTo>
                    <a:lnTo>
                      <a:pt x="656939" y="927782"/>
                    </a:lnTo>
                    <a:lnTo>
                      <a:pt x="656939" y="889365"/>
                    </a:lnTo>
                    <a:lnTo>
                      <a:pt x="670385" y="875919"/>
                    </a:lnTo>
                    <a:close/>
                    <a:moveTo>
                      <a:pt x="2549001" y="810609"/>
                    </a:moveTo>
                    <a:lnTo>
                      <a:pt x="2562447" y="810609"/>
                    </a:lnTo>
                    <a:lnTo>
                      <a:pt x="2639282" y="927782"/>
                    </a:lnTo>
                    <a:lnTo>
                      <a:pt x="2691146" y="1029589"/>
                    </a:lnTo>
                    <a:lnTo>
                      <a:pt x="2743010" y="1158287"/>
                    </a:lnTo>
                    <a:lnTo>
                      <a:pt x="2781427" y="1275461"/>
                    </a:lnTo>
                    <a:lnTo>
                      <a:pt x="2819845" y="1377267"/>
                    </a:lnTo>
                    <a:lnTo>
                      <a:pt x="2846737" y="1519412"/>
                    </a:lnTo>
                    <a:lnTo>
                      <a:pt x="2858262" y="1634664"/>
                    </a:lnTo>
                    <a:lnTo>
                      <a:pt x="2871615" y="1802527"/>
                    </a:lnTo>
                    <a:lnTo>
                      <a:pt x="2554834" y="1802527"/>
                    </a:lnTo>
                    <a:lnTo>
                      <a:pt x="2549001" y="1763363"/>
                    </a:lnTo>
                    <a:lnTo>
                      <a:pt x="2562447" y="1609693"/>
                    </a:lnTo>
                    <a:lnTo>
                      <a:pt x="2537476" y="1571275"/>
                    </a:lnTo>
                    <a:lnTo>
                      <a:pt x="2510584" y="1519412"/>
                    </a:lnTo>
                    <a:lnTo>
                      <a:pt x="2510584" y="1442577"/>
                    </a:lnTo>
                    <a:lnTo>
                      <a:pt x="2485612" y="1404159"/>
                    </a:lnTo>
                    <a:lnTo>
                      <a:pt x="2485612" y="1390713"/>
                    </a:lnTo>
                    <a:lnTo>
                      <a:pt x="2524030" y="1377267"/>
                    </a:lnTo>
                    <a:lnTo>
                      <a:pt x="2537476" y="1286986"/>
                    </a:lnTo>
                    <a:lnTo>
                      <a:pt x="2524030" y="1237043"/>
                    </a:lnTo>
                    <a:lnTo>
                      <a:pt x="2537476" y="1133316"/>
                    </a:lnTo>
                    <a:lnTo>
                      <a:pt x="2524030" y="1108344"/>
                    </a:lnTo>
                    <a:lnTo>
                      <a:pt x="2537476" y="1094898"/>
                    </a:lnTo>
                    <a:lnTo>
                      <a:pt x="2589340" y="1146762"/>
                    </a:lnTo>
                    <a:lnTo>
                      <a:pt x="2614311" y="1029589"/>
                    </a:lnTo>
                    <a:lnTo>
                      <a:pt x="2589340" y="1029589"/>
                    </a:lnTo>
                    <a:lnTo>
                      <a:pt x="2575893" y="991171"/>
                    </a:lnTo>
                    <a:lnTo>
                      <a:pt x="2589340" y="979646"/>
                    </a:lnTo>
                    <a:lnTo>
                      <a:pt x="2575893" y="900890"/>
                    </a:lnTo>
                    <a:lnTo>
                      <a:pt x="2549001" y="837501"/>
                    </a:lnTo>
                    <a:close/>
                    <a:moveTo>
                      <a:pt x="1081453" y="708803"/>
                    </a:moveTo>
                    <a:lnTo>
                      <a:pt x="1094899" y="708803"/>
                    </a:lnTo>
                    <a:lnTo>
                      <a:pt x="1069928" y="760666"/>
                    </a:lnTo>
                    <a:lnTo>
                      <a:pt x="1081453" y="785638"/>
                    </a:lnTo>
                    <a:lnTo>
                      <a:pt x="1069928" y="799084"/>
                    </a:lnTo>
                    <a:lnTo>
                      <a:pt x="1056482" y="862473"/>
                    </a:lnTo>
                    <a:lnTo>
                      <a:pt x="1056482" y="889365"/>
                    </a:lnTo>
                    <a:lnTo>
                      <a:pt x="1031510" y="889365"/>
                    </a:lnTo>
                    <a:lnTo>
                      <a:pt x="1018064" y="875919"/>
                    </a:lnTo>
                    <a:lnTo>
                      <a:pt x="952754" y="875919"/>
                    </a:lnTo>
                    <a:lnTo>
                      <a:pt x="966200" y="850948"/>
                    </a:lnTo>
                    <a:lnTo>
                      <a:pt x="979647" y="850948"/>
                    </a:lnTo>
                    <a:lnTo>
                      <a:pt x="1004618" y="850948"/>
                    </a:lnTo>
                    <a:lnTo>
                      <a:pt x="1004618" y="837501"/>
                    </a:lnTo>
                    <a:lnTo>
                      <a:pt x="1004618" y="799084"/>
                    </a:lnTo>
                    <a:lnTo>
                      <a:pt x="1031510" y="772192"/>
                    </a:lnTo>
                    <a:lnTo>
                      <a:pt x="1004618" y="760666"/>
                    </a:lnTo>
                    <a:lnTo>
                      <a:pt x="991172" y="733774"/>
                    </a:lnTo>
                    <a:lnTo>
                      <a:pt x="991172" y="722249"/>
                    </a:lnTo>
                    <a:lnTo>
                      <a:pt x="1031510" y="722249"/>
                    </a:lnTo>
                    <a:lnTo>
                      <a:pt x="1069928" y="722249"/>
                    </a:lnTo>
                    <a:close/>
                    <a:moveTo>
                      <a:pt x="1223598" y="656939"/>
                    </a:moveTo>
                    <a:lnTo>
                      <a:pt x="1262015" y="656939"/>
                    </a:lnTo>
                    <a:lnTo>
                      <a:pt x="1288908" y="656939"/>
                    </a:lnTo>
                    <a:lnTo>
                      <a:pt x="1262015" y="681910"/>
                    </a:lnTo>
                    <a:lnTo>
                      <a:pt x="1262015" y="695356"/>
                    </a:lnTo>
                    <a:lnTo>
                      <a:pt x="1262015" y="708802"/>
                    </a:lnTo>
                    <a:lnTo>
                      <a:pt x="1275461" y="708802"/>
                    </a:lnTo>
                    <a:lnTo>
                      <a:pt x="1313879" y="695356"/>
                    </a:lnTo>
                    <a:lnTo>
                      <a:pt x="1327325" y="656939"/>
                    </a:lnTo>
                    <a:lnTo>
                      <a:pt x="1352296" y="708802"/>
                    </a:lnTo>
                    <a:lnTo>
                      <a:pt x="1404160" y="747220"/>
                    </a:lnTo>
                    <a:lnTo>
                      <a:pt x="1467549" y="772191"/>
                    </a:lnTo>
                    <a:lnTo>
                      <a:pt x="1480995" y="785637"/>
                    </a:lnTo>
                    <a:lnTo>
                      <a:pt x="1507887" y="824055"/>
                    </a:lnTo>
                    <a:lnTo>
                      <a:pt x="1532859" y="850947"/>
                    </a:lnTo>
                    <a:lnTo>
                      <a:pt x="1584722" y="862472"/>
                    </a:lnTo>
                    <a:lnTo>
                      <a:pt x="1571276" y="889365"/>
                    </a:lnTo>
                    <a:lnTo>
                      <a:pt x="1584722" y="927782"/>
                    </a:lnTo>
                    <a:lnTo>
                      <a:pt x="1571276" y="966199"/>
                    </a:lnTo>
                    <a:lnTo>
                      <a:pt x="1557830" y="979646"/>
                    </a:lnTo>
                    <a:lnTo>
                      <a:pt x="1571276" y="1043034"/>
                    </a:lnTo>
                    <a:lnTo>
                      <a:pt x="1532859" y="1094898"/>
                    </a:lnTo>
                    <a:lnTo>
                      <a:pt x="1546305" y="1171733"/>
                    </a:lnTo>
                    <a:lnTo>
                      <a:pt x="1571276" y="1185179"/>
                    </a:lnTo>
                    <a:lnTo>
                      <a:pt x="1584722" y="1248568"/>
                    </a:lnTo>
                    <a:lnTo>
                      <a:pt x="1584722" y="1262014"/>
                    </a:lnTo>
                    <a:lnTo>
                      <a:pt x="1557830" y="1262014"/>
                    </a:lnTo>
                    <a:lnTo>
                      <a:pt x="1519413" y="1248568"/>
                    </a:lnTo>
                    <a:lnTo>
                      <a:pt x="1494441" y="1248568"/>
                    </a:lnTo>
                    <a:lnTo>
                      <a:pt x="1456024" y="1223597"/>
                    </a:lnTo>
                    <a:lnTo>
                      <a:pt x="1429131" y="1198625"/>
                    </a:lnTo>
                    <a:lnTo>
                      <a:pt x="1404160" y="1158287"/>
                    </a:lnTo>
                    <a:lnTo>
                      <a:pt x="1379189" y="1146762"/>
                    </a:lnTo>
                    <a:lnTo>
                      <a:pt x="1365743" y="1119869"/>
                    </a:lnTo>
                    <a:lnTo>
                      <a:pt x="1352296" y="1094898"/>
                    </a:lnTo>
                    <a:lnTo>
                      <a:pt x="1365743" y="1069927"/>
                    </a:lnTo>
                    <a:lnTo>
                      <a:pt x="1352296" y="1029588"/>
                    </a:lnTo>
                    <a:lnTo>
                      <a:pt x="1313879" y="1018063"/>
                    </a:lnTo>
                    <a:lnTo>
                      <a:pt x="1262015" y="952753"/>
                    </a:lnTo>
                    <a:lnTo>
                      <a:pt x="1210152" y="889365"/>
                    </a:lnTo>
                    <a:lnTo>
                      <a:pt x="1146763" y="889365"/>
                    </a:lnTo>
                    <a:lnTo>
                      <a:pt x="1133317" y="875918"/>
                    </a:lnTo>
                    <a:lnTo>
                      <a:pt x="1133317" y="850947"/>
                    </a:lnTo>
                    <a:lnTo>
                      <a:pt x="1121791" y="837501"/>
                    </a:lnTo>
                    <a:lnTo>
                      <a:pt x="1094899" y="837501"/>
                    </a:lnTo>
                    <a:lnTo>
                      <a:pt x="1108345" y="824055"/>
                    </a:lnTo>
                    <a:lnTo>
                      <a:pt x="1121791" y="810609"/>
                    </a:lnTo>
                    <a:lnTo>
                      <a:pt x="1121791" y="799084"/>
                    </a:lnTo>
                    <a:lnTo>
                      <a:pt x="1121791" y="772191"/>
                    </a:lnTo>
                    <a:lnTo>
                      <a:pt x="1121791" y="747220"/>
                    </a:lnTo>
                    <a:lnTo>
                      <a:pt x="1171734" y="722249"/>
                    </a:lnTo>
                    <a:lnTo>
                      <a:pt x="1198626" y="708802"/>
                    </a:lnTo>
                    <a:lnTo>
                      <a:pt x="1210152" y="670385"/>
                    </a:lnTo>
                    <a:close/>
                    <a:moveTo>
                      <a:pt x="347678" y="656939"/>
                    </a:moveTo>
                    <a:lnTo>
                      <a:pt x="374571" y="670385"/>
                    </a:lnTo>
                    <a:lnTo>
                      <a:pt x="412988" y="670385"/>
                    </a:lnTo>
                    <a:lnTo>
                      <a:pt x="437959" y="695356"/>
                    </a:lnTo>
                    <a:lnTo>
                      <a:pt x="464852" y="850947"/>
                    </a:lnTo>
                    <a:lnTo>
                      <a:pt x="464852" y="875919"/>
                    </a:lnTo>
                    <a:lnTo>
                      <a:pt x="555133" y="900890"/>
                    </a:lnTo>
                    <a:lnTo>
                      <a:pt x="683831" y="1056481"/>
                    </a:lnTo>
                    <a:lnTo>
                      <a:pt x="722249" y="1069927"/>
                    </a:lnTo>
                    <a:lnTo>
                      <a:pt x="760666" y="1094898"/>
                    </a:lnTo>
                    <a:lnTo>
                      <a:pt x="862473" y="1108345"/>
                    </a:lnTo>
                    <a:lnTo>
                      <a:pt x="875919" y="1094898"/>
                    </a:lnTo>
                    <a:lnTo>
                      <a:pt x="862473" y="1043035"/>
                    </a:lnTo>
                    <a:lnTo>
                      <a:pt x="875919" y="991171"/>
                    </a:lnTo>
                    <a:lnTo>
                      <a:pt x="889365" y="1004617"/>
                    </a:lnTo>
                    <a:lnTo>
                      <a:pt x="889365" y="1094898"/>
                    </a:lnTo>
                    <a:lnTo>
                      <a:pt x="914336" y="1108345"/>
                    </a:lnTo>
                    <a:lnTo>
                      <a:pt x="927782" y="1133316"/>
                    </a:lnTo>
                    <a:lnTo>
                      <a:pt x="952754" y="1146762"/>
                    </a:lnTo>
                    <a:lnTo>
                      <a:pt x="979647" y="1081452"/>
                    </a:lnTo>
                    <a:lnTo>
                      <a:pt x="1004618" y="1108345"/>
                    </a:lnTo>
                    <a:lnTo>
                      <a:pt x="1004618" y="1158287"/>
                    </a:lnTo>
                    <a:lnTo>
                      <a:pt x="966200" y="1171733"/>
                    </a:lnTo>
                    <a:lnTo>
                      <a:pt x="799084" y="1338850"/>
                    </a:lnTo>
                    <a:lnTo>
                      <a:pt x="812530" y="1377267"/>
                    </a:lnTo>
                    <a:lnTo>
                      <a:pt x="812530" y="1442577"/>
                    </a:lnTo>
                    <a:lnTo>
                      <a:pt x="927782" y="1494441"/>
                    </a:lnTo>
                    <a:lnTo>
                      <a:pt x="952754" y="1494441"/>
                    </a:lnTo>
                    <a:lnTo>
                      <a:pt x="952754" y="1557829"/>
                    </a:lnTo>
                    <a:lnTo>
                      <a:pt x="1004618" y="1623139"/>
                    </a:lnTo>
                    <a:lnTo>
                      <a:pt x="1031510" y="1634664"/>
                    </a:lnTo>
                    <a:lnTo>
                      <a:pt x="1056481" y="1609693"/>
                    </a:lnTo>
                    <a:lnTo>
                      <a:pt x="1056481" y="1532858"/>
                    </a:lnTo>
                    <a:lnTo>
                      <a:pt x="1081453" y="1519412"/>
                    </a:lnTo>
                    <a:lnTo>
                      <a:pt x="1081453" y="1442577"/>
                    </a:lnTo>
                    <a:lnTo>
                      <a:pt x="1056481" y="1377267"/>
                    </a:lnTo>
                    <a:lnTo>
                      <a:pt x="1069928" y="1365742"/>
                    </a:lnTo>
                    <a:lnTo>
                      <a:pt x="1069928" y="1300432"/>
                    </a:lnTo>
                    <a:lnTo>
                      <a:pt x="1185180" y="1327324"/>
                    </a:lnTo>
                    <a:lnTo>
                      <a:pt x="1198626" y="1365742"/>
                    </a:lnTo>
                    <a:lnTo>
                      <a:pt x="1237044" y="1390713"/>
                    </a:lnTo>
                    <a:lnTo>
                      <a:pt x="1262015" y="1404159"/>
                    </a:lnTo>
                    <a:lnTo>
                      <a:pt x="1262015" y="1338850"/>
                    </a:lnTo>
                    <a:lnTo>
                      <a:pt x="1365742" y="1456023"/>
                    </a:lnTo>
                    <a:lnTo>
                      <a:pt x="1404160" y="1467548"/>
                    </a:lnTo>
                    <a:lnTo>
                      <a:pt x="1494441" y="1571276"/>
                    </a:lnTo>
                    <a:lnTo>
                      <a:pt x="1442577" y="1623139"/>
                    </a:lnTo>
                    <a:lnTo>
                      <a:pt x="1288907" y="1661557"/>
                    </a:lnTo>
                    <a:lnTo>
                      <a:pt x="1250490" y="1751838"/>
                    </a:lnTo>
                    <a:lnTo>
                      <a:pt x="1262015" y="1751838"/>
                    </a:lnTo>
                    <a:lnTo>
                      <a:pt x="1338850" y="1686528"/>
                    </a:lnTo>
                    <a:lnTo>
                      <a:pt x="1365742" y="1686528"/>
                    </a:lnTo>
                    <a:lnTo>
                      <a:pt x="1365742" y="1738392"/>
                    </a:lnTo>
                    <a:lnTo>
                      <a:pt x="1390714" y="1776809"/>
                    </a:lnTo>
                    <a:lnTo>
                      <a:pt x="1456024" y="1738392"/>
                    </a:lnTo>
                    <a:lnTo>
                      <a:pt x="1467549" y="1763363"/>
                    </a:lnTo>
                    <a:lnTo>
                      <a:pt x="1411720" y="1802527"/>
                    </a:lnTo>
                    <a:lnTo>
                      <a:pt x="40338" y="1802527"/>
                    </a:lnTo>
                    <a:lnTo>
                      <a:pt x="40338" y="1699974"/>
                    </a:lnTo>
                    <a:lnTo>
                      <a:pt x="155591" y="1480994"/>
                    </a:lnTo>
                    <a:lnTo>
                      <a:pt x="180562" y="1494441"/>
                    </a:lnTo>
                    <a:lnTo>
                      <a:pt x="207454" y="1390713"/>
                    </a:lnTo>
                    <a:lnTo>
                      <a:pt x="155591" y="1338850"/>
                    </a:lnTo>
                    <a:lnTo>
                      <a:pt x="218980" y="1119870"/>
                    </a:lnTo>
                    <a:lnTo>
                      <a:pt x="218980" y="1108345"/>
                    </a:lnTo>
                    <a:lnTo>
                      <a:pt x="218980" y="1043035"/>
                    </a:lnTo>
                    <a:lnTo>
                      <a:pt x="207454" y="927782"/>
                    </a:lnTo>
                    <a:lnTo>
                      <a:pt x="142145" y="927782"/>
                    </a:lnTo>
                    <a:lnTo>
                      <a:pt x="218980" y="889365"/>
                    </a:lnTo>
                    <a:lnTo>
                      <a:pt x="117173" y="889365"/>
                    </a:lnTo>
                    <a:lnTo>
                      <a:pt x="103727" y="889365"/>
                    </a:lnTo>
                    <a:lnTo>
                      <a:pt x="0" y="875919"/>
                    </a:lnTo>
                    <a:lnTo>
                      <a:pt x="0" y="862473"/>
                    </a:lnTo>
                    <a:lnTo>
                      <a:pt x="103727" y="850947"/>
                    </a:lnTo>
                    <a:lnTo>
                      <a:pt x="78756" y="824055"/>
                    </a:lnTo>
                    <a:lnTo>
                      <a:pt x="117173" y="760666"/>
                    </a:lnTo>
                    <a:lnTo>
                      <a:pt x="155591" y="747220"/>
                    </a:lnTo>
                    <a:lnTo>
                      <a:pt x="232426" y="760666"/>
                    </a:lnTo>
                    <a:lnTo>
                      <a:pt x="257397" y="747220"/>
                    </a:lnTo>
                    <a:lnTo>
                      <a:pt x="245872" y="708803"/>
                    </a:lnTo>
                    <a:lnTo>
                      <a:pt x="284289" y="681910"/>
                    </a:lnTo>
                    <a:lnTo>
                      <a:pt x="309261" y="708803"/>
                    </a:lnTo>
                    <a:lnTo>
                      <a:pt x="336153" y="695356"/>
                    </a:lnTo>
                    <a:close/>
                    <a:moveTo>
                      <a:pt x="927782" y="0"/>
                    </a:moveTo>
                    <a:lnTo>
                      <a:pt x="1121791" y="0"/>
                    </a:lnTo>
                    <a:lnTo>
                      <a:pt x="1300432" y="13446"/>
                    </a:lnTo>
                    <a:lnTo>
                      <a:pt x="1494441" y="51864"/>
                    </a:lnTo>
                    <a:lnTo>
                      <a:pt x="1699974" y="117173"/>
                    </a:lnTo>
                    <a:lnTo>
                      <a:pt x="1803702" y="155591"/>
                    </a:lnTo>
                    <a:lnTo>
                      <a:pt x="1893983" y="194008"/>
                    </a:lnTo>
                    <a:lnTo>
                      <a:pt x="1984264" y="257397"/>
                    </a:lnTo>
                    <a:lnTo>
                      <a:pt x="2072624" y="309261"/>
                    </a:lnTo>
                    <a:lnTo>
                      <a:pt x="2151380" y="374570"/>
                    </a:lnTo>
                    <a:lnTo>
                      <a:pt x="2228215" y="424513"/>
                    </a:lnTo>
                    <a:lnTo>
                      <a:pt x="2305050" y="503269"/>
                    </a:lnTo>
                    <a:lnTo>
                      <a:pt x="2370359" y="580104"/>
                    </a:lnTo>
                    <a:lnTo>
                      <a:pt x="2433748" y="643493"/>
                    </a:lnTo>
                    <a:lnTo>
                      <a:pt x="2420302" y="681910"/>
                    </a:lnTo>
                    <a:lnTo>
                      <a:pt x="2460641" y="747220"/>
                    </a:lnTo>
                    <a:lnTo>
                      <a:pt x="2460641" y="760666"/>
                    </a:lnTo>
                    <a:lnTo>
                      <a:pt x="2433748" y="772191"/>
                    </a:lnTo>
                    <a:lnTo>
                      <a:pt x="2447194" y="837501"/>
                    </a:lnTo>
                    <a:lnTo>
                      <a:pt x="2485612" y="850947"/>
                    </a:lnTo>
                    <a:lnTo>
                      <a:pt x="2510583" y="875919"/>
                    </a:lnTo>
                    <a:lnTo>
                      <a:pt x="2472166" y="875919"/>
                    </a:lnTo>
                    <a:lnTo>
                      <a:pt x="2460641" y="889365"/>
                    </a:lnTo>
                    <a:lnTo>
                      <a:pt x="2460641" y="875919"/>
                    </a:lnTo>
                    <a:lnTo>
                      <a:pt x="2420302" y="875919"/>
                    </a:lnTo>
                    <a:lnTo>
                      <a:pt x="2408777" y="889365"/>
                    </a:lnTo>
                    <a:lnTo>
                      <a:pt x="2356913" y="900890"/>
                    </a:lnTo>
                    <a:lnTo>
                      <a:pt x="2356913" y="927782"/>
                    </a:lnTo>
                    <a:lnTo>
                      <a:pt x="2381885" y="941228"/>
                    </a:lnTo>
                    <a:lnTo>
                      <a:pt x="2420302" y="927782"/>
                    </a:lnTo>
                    <a:lnTo>
                      <a:pt x="2433748" y="927782"/>
                    </a:lnTo>
                    <a:lnTo>
                      <a:pt x="2460641" y="927782"/>
                    </a:lnTo>
                    <a:lnTo>
                      <a:pt x="2472166" y="941228"/>
                    </a:lnTo>
                    <a:lnTo>
                      <a:pt x="2485612" y="991171"/>
                    </a:lnTo>
                    <a:lnTo>
                      <a:pt x="2472166" y="991171"/>
                    </a:lnTo>
                    <a:lnTo>
                      <a:pt x="2472166" y="966200"/>
                    </a:lnTo>
                    <a:lnTo>
                      <a:pt x="2460641" y="966200"/>
                    </a:lnTo>
                    <a:lnTo>
                      <a:pt x="2395331" y="991171"/>
                    </a:lnTo>
                    <a:lnTo>
                      <a:pt x="2395331" y="1004617"/>
                    </a:lnTo>
                    <a:lnTo>
                      <a:pt x="2420302" y="1056481"/>
                    </a:lnTo>
                    <a:lnTo>
                      <a:pt x="2395331" y="1108344"/>
                    </a:lnTo>
                    <a:lnTo>
                      <a:pt x="2420302" y="1146762"/>
                    </a:lnTo>
                    <a:lnTo>
                      <a:pt x="2433748" y="1198625"/>
                    </a:lnTo>
                    <a:lnTo>
                      <a:pt x="2460641" y="1210151"/>
                    </a:lnTo>
                    <a:lnTo>
                      <a:pt x="2472166" y="1248568"/>
                    </a:lnTo>
                    <a:lnTo>
                      <a:pt x="2472166" y="1275460"/>
                    </a:lnTo>
                    <a:lnTo>
                      <a:pt x="2485612" y="1327324"/>
                    </a:lnTo>
                    <a:lnTo>
                      <a:pt x="2472166" y="1352295"/>
                    </a:lnTo>
                    <a:lnTo>
                      <a:pt x="2472166" y="1377267"/>
                    </a:lnTo>
                    <a:lnTo>
                      <a:pt x="2433748" y="1404159"/>
                    </a:lnTo>
                    <a:lnTo>
                      <a:pt x="2395331" y="1352295"/>
                    </a:lnTo>
                    <a:lnTo>
                      <a:pt x="2356913" y="1300432"/>
                    </a:lnTo>
                    <a:lnTo>
                      <a:pt x="2331942" y="1286986"/>
                    </a:lnTo>
                    <a:lnTo>
                      <a:pt x="2318496" y="1275460"/>
                    </a:lnTo>
                    <a:lnTo>
                      <a:pt x="2370359" y="1198625"/>
                    </a:lnTo>
                    <a:lnTo>
                      <a:pt x="2356913" y="1146762"/>
                    </a:lnTo>
                    <a:lnTo>
                      <a:pt x="2266632" y="1108344"/>
                    </a:lnTo>
                    <a:lnTo>
                      <a:pt x="2253186" y="1119870"/>
                    </a:lnTo>
                    <a:lnTo>
                      <a:pt x="2241661" y="1108344"/>
                    </a:lnTo>
                    <a:lnTo>
                      <a:pt x="2241661" y="1094898"/>
                    </a:lnTo>
                    <a:lnTo>
                      <a:pt x="2253186" y="1069927"/>
                    </a:lnTo>
                    <a:lnTo>
                      <a:pt x="2241661" y="1043035"/>
                    </a:lnTo>
                    <a:lnTo>
                      <a:pt x="2241661" y="991171"/>
                    </a:lnTo>
                    <a:lnTo>
                      <a:pt x="2201322" y="952754"/>
                    </a:lnTo>
                    <a:lnTo>
                      <a:pt x="2201322" y="927782"/>
                    </a:lnTo>
                    <a:lnTo>
                      <a:pt x="2162905" y="889365"/>
                    </a:lnTo>
                    <a:lnTo>
                      <a:pt x="2162905" y="837501"/>
                    </a:lnTo>
                    <a:lnTo>
                      <a:pt x="2112962" y="824055"/>
                    </a:lnTo>
                    <a:lnTo>
                      <a:pt x="2072624" y="799084"/>
                    </a:lnTo>
                    <a:lnTo>
                      <a:pt x="2061099" y="785637"/>
                    </a:lnTo>
                    <a:lnTo>
                      <a:pt x="2124488" y="799084"/>
                    </a:lnTo>
                    <a:lnTo>
                      <a:pt x="2137934" y="799084"/>
                    </a:lnTo>
                    <a:lnTo>
                      <a:pt x="2112962" y="722249"/>
                    </a:lnTo>
                    <a:lnTo>
                      <a:pt x="2124488" y="708802"/>
                    </a:lnTo>
                    <a:lnTo>
                      <a:pt x="2112962" y="695356"/>
                    </a:lnTo>
                    <a:lnTo>
                      <a:pt x="2099516" y="681910"/>
                    </a:lnTo>
                    <a:lnTo>
                      <a:pt x="2034206" y="618521"/>
                    </a:lnTo>
                    <a:lnTo>
                      <a:pt x="2047653" y="605075"/>
                    </a:lnTo>
                    <a:lnTo>
                      <a:pt x="2034206" y="593550"/>
                    </a:lnTo>
                    <a:lnTo>
                      <a:pt x="1995789" y="593550"/>
                    </a:lnTo>
                    <a:lnTo>
                      <a:pt x="1970818" y="580104"/>
                    </a:lnTo>
                    <a:lnTo>
                      <a:pt x="1970818" y="541686"/>
                    </a:lnTo>
                    <a:lnTo>
                      <a:pt x="1943925" y="541686"/>
                    </a:lnTo>
                    <a:lnTo>
                      <a:pt x="1918954" y="541686"/>
                    </a:lnTo>
                    <a:lnTo>
                      <a:pt x="1918954" y="553212"/>
                    </a:lnTo>
                    <a:lnTo>
                      <a:pt x="1932400" y="580104"/>
                    </a:lnTo>
                    <a:lnTo>
                      <a:pt x="1932400" y="593550"/>
                    </a:lnTo>
                    <a:lnTo>
                      <a:pt x="1905508" y="593550"/>
                    </a:lnTo>
                    <a:lnTo>
                      <a:pt x="1880537" y="593550"/>
                    </a:lnTo>
                    <a:lnTo>
                      <a:pt x="1855565" y="553212"/>
                    </a:lnTo>
                    <a:lnTo>
                      <a:pt x="1828673" y="541686"/>
                    </a:lnTo>
                    <a:lnTo>
                      <a:pt x="1803702" y="541686"/>
                    </a:lnTo>
                    <a:lnTo>
                      <a:pt x="1790255" y="553212"/>
                    </a:lnTo>
                    <a:lnTo>
                      <a:pt x="1803702" y="566658"/>
                    </a:lnTo>
                    <a:lnTo>
                      <a:pt x="1867090" y="618521"/>
                    </a:lnTo>
                    <a:lnTo>
                      <a:pt x="1932400" y="656939"/>
                    </a:lnTo>
                    <a:lnTo>
                      <a:pt x="1943925" y="656939"/>
                    </a:lnTo>
                    <a:lnTo>
                      <a:pt x="1970818" y="656939"/>
                    </a:lnTo>
                    <a:lnTo>
                      <a:pt x="2099516" y="760666"/>
                    </a:lnTo>
                    <a:lnTo>
                      <a:pt x="2086070" y="760666"/>
                    </a:lnTo>
                    <a:lnTo>
                      <a:pt x="2009235" y="747220"/>
                    </a:lnTo>
                    <a:lnTo>
                      <a:pt x="2022681" y="799084"/>
                    </a:lnTo>
                    <a:lnTo>
                      <a:pt x="1905508" y="772191"/>
                    </a:lnTo>
                    <a:lnTo>
                      <a:pt x="1803702" y="643493"/>
                    </a:lnTo>
                    <a:lnTo>
                      <a:pt x="1686528" y="553212"/>
                    </a:lnTo>
                    <a:lnTo>
                      <a:pt x="1648111" y="503269"/>
                    </a:lnTo>
                    <a:lnTo>
                      <a:pt x="1675003" y="451406"/>
                    </a:lnTo>
                    <a:lnTo>
                      <a:pt x="1648111" y="412988"/>
                    </a:lnTo>
                    <a:lnTo>
                      <a:pt x="1661557" y="399542"/>
                    </a:lnTo>
                    <a:lnTo>
                      <a:pt x="1713420" y="424513"/>
                    </a:lnTo>
                    <a:lnTo>
                      <a:pt x="1713420" y="476377"/>
                    </a:lnTo>
                    <a:lnTo>
                      <a:pt x="1726867" y="476377"/>
                    </a:lnTo>
                    <a:lnTo>
                      <a:pt x="1776809" y="464852"/>
                    </a:lnTo>
                    <a:lnTo>
                      <a:pt x="1790255" y="451406"/>
                    </a:lnTo>
                    <a:lnTo>
                      <a:pt x="1776809" y="424513"/>
                    </a:lnTo>
                    <a:lnTo>
                      <a:pt x="1751838" y="424513"/>
                    </a:lnTo>
                    <a:lnTo>
                      <a:pt x="1738392" y="399542"/>
                    </a:lnTo>
                    <a:lnTo>
                      <a:pt x="1713420" y="399542"/>
                    </a:lnTo>
                    <a:lnTo>
                      <a:pt x="1699974" y="374570"/>
                    </a:lnTo>
                    <a:lnTo>
                      <a:pt x="1686528" y="374570"/>
                    </a:lnTo>
                    <a:lnTo>
                      <a:pt x="1661557" y="374570"/>
                    </a:lnTo>
                    <a:lnTo>
                      <a:pt x="1623139" y="374570"/>
                    </a:lnTo>
                    <a:lnTo>
                      <a:pt x="1623139" y="347678"/>
                    </a:lnTo>
                    <a:lnTo>
                      <a:pt x="1546304" y="322707"/>
                    </a:lnTo>
                    <a:lnTo>
                      <a:pt x="1480995" y="270843"/>
                    </a:lnTo>
                    <a:lnTo>
                      <a:pt x="1456023" y="270843"/>
                    </a:lnTo>
                    <a:lnTo>
                      <a:pt x="1429131" y="257397"/>
                    </a:lnTo>
                    <a:lnTo>
                      <a:pt x="1417606" y="232426"/>
                    </a:lnTo>
                    <a:lnTo>
                      <a:pt x="1390714" y="245872"/>
                    </a:lnTo>
                    <a:lnTo>
                      <a:pt x="1379188" y="257397"/>
                    </a:lnTo>
                    <a:lnTo>
                      <a:pt x="1313879" y="270843"/>
                    </a:lnTo>
                    <a:lnTo>
                      <a:pt x="1250490" y="257397"/>
                    </a:lnTo>
                    <a:lnTo>
                      <a:pt x="1171734" y="257397"/>
                    </a:lnTo>
                    <a:lnTo>
                      <a:pt x="1133316" y="257397"/>
                    </a:lnTo>
                    <a:lnTo>
                      <a:pt x="1031510" y="257397"/>
                    </a:lnTo>
                    <a:lnTo>
                      <a:pt x="1018064" y="270843"/>
                    </a:lnTo>
                    <a:lnTo>
                      <a:pt x="991172" y="270843"/>
                    </a:lnTo>
                    <a:lnTo>
                      <a:pt x="952754" y="284289"/>
                    </a:lnTo>
                    <a:lnTo>
                      <a:pt x="952754" y="257397"/>
                    </a:lnTo>
                    <a:lnTo>
                      <a:pt x="966200" y="232426"/>
                    </a:lnTo>
                    <a:lnTo>
                      <a:pt x="850947" y="232426"/>
                    </a:lnTo>
                    <a:lnTo>
                      <a:pt x="824055" y="245872"/>
                    </a:lnTo>
                    <a:lnTo>
                      <a:pt x="799084" y="257397"/>
                    </a:lnTo>
                    <a:lnTo>
                      <a:pt x="695357" y="257397"/>
                    </a:lnTo>
                    <a:lnTo>
                      <a:pt x="683831" y="257397"/>
                    </a:lnTo>
                    <a:lnTo>
                      <a:pt x="695357" y="295815"/>
                    </a:lnTo>
                    <a:lnTo>
                      <a:pt x="580104" y="322707"/>
                    </a:lnTo>
                    <a:lnTo>
                      <a:pt x="516715" y="386096"/>
                    </a:lnTo>
                    <a:lnTo>
                      <a:pt x="476377" y="386096"/>
                    </a:lnTo>
                    <a:lnTo>
                      <a:pt x="426434" y="424513"/>
                    </a:lnTo>
                    <a:lnTo>
                      <a:pt x="426434" y="476377"/>
                    </a:lnTo>
                    <a:lnTo>
                      <a:pt x="336153" y="553212"/>
                    </a:lnTo>
                    <a:lnTo>
                      <a:pt x="270844" y="643493"/>
                    </a:lnTo>
                    <a:lnTo>
                      <a:pt x="245872" y="643493"/>
                    </a:lnTo>
                    <a:lnTo>
                      <a:pt x="232426" y="631967"/>
                    </a:lnTo>
                    <a:lnTo>
                      <a:pt x="270844" y="566658"/>
                    </a:lnTo>
                    <a:lnTo>
                      <a:pt x="270844" y="541686"/>
                    </a:lnTo>
                    <a:lnTo>
                      <a:pt x="207455" y="553212"/>
                    </a:lnTo>
                    <a:lnTo>
                      <a:pt x="194009" y="541686"/>
                    </a:lnTo>
                    <a:lnTo>
                      <a:pt x="194009" y="514794"/>
                    </a:lnTo>
                    <a:lnTo>
                      <a:pt x="180562" y="476377"/>
                    </a:lnTo>
                    <a:lnTo>
                      <a:pt x="194009" y="424513"/>
                    </a:lnTo>
                    <a:lnTo>
                      <a:pt x="218980" y="424513"/>
                    </a:lnTo>
                    <a:lnTo>
                      <a:pt x="218980" y="399542"/>
                    </a:lnTo>
                    <a:lnTo>
                      <a:pt x="194009" y="386096"/>
                    </a:lnTo>
                    <a:lnTo>
                      <a:pt x="155591" y="399542"/>
                    </a:lnTo>
                    <a:lnTo>
                      <a:pt x="103727" y="386096"/>
                    </a:lnTo>
                    <a:lnTo>
                      <a:pt x="51864" y="361124"/>
                    </a:lnTo>
                    <a:lnTo>
                      <a:pt x="142145" y="361124"/>
                    </a:lnTo>
                    <a:lnTo>
                      <a:pt x="169037" y="347678"/>
                    </a:lnTo>
                    <a:lnTo>
                      <a:pt x="207455" y="361124"/>
                    </a:lnTo>
                    <a:lnTo>
                      <a:pt x="218980" y="386096"/>
                    </a:lnTo>
                    <a:lnTo>
                      <a:pt x="245872" y="424513"/>
                    </a:lnTo>
                    <a:lnTo>
                      <a:pt x="270844" y="412988"/>
                    </a:lnTo>
                    <a:lnTo>
                      <a:pt x="257397" y="374570"/>
                    </a:lnTo>
                    <a:lnTo>
                      <a:pt x="270844" y="361124"/>
                    </a:lnTo>
                    <a:lnTo>
                      <a:pt x="297736" y="374570"/>
                    </a:lnTo>
                    <a:lnTo>
                      <a:pt x="309261" y="336153"/>
                    </a:lnTo>
                    <a:lnTo>
                      <a:pt x="284290" y="295815"/>
                    </a:lnTo>
                    <a:lnTo>
                      <a:pt x="386096" y="245872"/>
                    </a:lnTo>
                    <a:lnTo>
                      <a:pt x="399542" y="194008"/>
                    </a:lnTo>
                    <a:lnTo>
                      <a:pt x="426434" y="180562"/>
                    </a:lnTo>
                    <a:lnTo>
                      <a:pt x="426434" y="142145"/>
                    </a:lnTo>
                    <a:lnTo>
                      <a:pt x="374571" y="167116"/>
                    </a:lnTo>
                    <a:lnTo>
                      <a:pt x="347679" y="180562"/>
                    </a:lnTo>
                    <a:lnTo>
                      <a:pt x="322707" y="167116"/>
                    </a:lnTo>
                    <a:lnTo>
                      <a:pt x="270844" y="180562"/>
                    </a:lnTo>
                    <a:lnTo>
                      <a:pt x="297736" y="167116"/>
                    </a:lnTo>
                    <a:lnTo>
                      <a:pt x="412988" y="117173"/>
                    </a:lnTo>
                    <a:lnTo>
                      <a:pt x="566658" y="65310"/>
                    </a:lnTo>
                    <a:lnTo>
                      <a:pt x="733774" y="2689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endParaRPr lang="en-IN"/>
              </a:p>
            </p:txBody>
          </p:sp>
          <p:grpSp>
            <p:nvGrpSpPr>
              <p:cNvPr id="173" name="Group 172"/>
              <p:cNvGrpSpPr>
                <a:grpSpLocks noChangeAspect="1"/>
              </p:cNvGrpSpPr>
              <p:nvPr/>
            </p:nvGrpSpPr>
            <p:grpSpPr>
              <a:xfrm>
                <a:off x="5859267" y="2498684"/>
                <a:ext cx="332651" cy="218700"/>
                <a:chOff x="5352740" y="3671012"/>
                <a:chExt cx="740393" cy="486770"/>
              </a:xfrm>
            </p:grpSpPr>
            <p:sp>
              <p:nvSpPr>
                <p:cNvPr id="176" name="Freeform 175"/>
                <p:cNvSpPr>
                  <a:spLocks noChangeAspect="1"/>
                </p:cNvSpPr>
                <p:nvPr/>
              </p:nvSpPr>
              <p:spPr>
                <a:xfrm flipH="1">
                  <a:off x="5561272" y="3671012"/>
                  <a:ext cx="251422" cy="194246"/>
                </a:xfrm>
                <a:custGeom>
                  <a:avLst/>
                  <a:gdLst>
                    <a:gd name="connsiteX0" fmla="*/ 251422 w 251422"/>
                    <a:gd name="connsiteY0" fmla="*/ 0 h 194246"/>
                    <a:gd name="connsiteX1" fmla="*/ 198983 w 251422"/>
                    <a:gd name="connsiteY1" fmla="*/ 0 h 194246"/>
                    <a:gd name="connsiteX2" fmla="*/ 0 w 251422"/>
                    <a:gd name="connsiteY2" fmla="*/ 194246 h 194246"/>
                    <a:gd name="connsiteX3" fmla="*/ 139952 w 251422"/>
                    <a:gd name="connsiteY3" fmla="*/ 194246 h 1942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422" h="194246">
                      <a:moveTo>
                        <a:pt x="251422" y="0"/>
                      </a:moveTo>
                      <a:lnTo>
                        <a:pt x="198983" y="0"/>
                      </a:lnTo>
                      <a:lnTo>
                        <a:pt x="0" y="194246"/>
                      </a:lnTo>
                      <a:lnTo>
                        <a:pt x="139952" y="1942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77" name="Freeform 176"/>
                <p:cNvSpPr>
                  <a:spLocks noChangeAspect="1"/>
                </p:cNvSpPr>
                <p:nvPr/>
              </p:nvSpPr>
              <p:spPr>
                <a:xfrm flipH="1">
                  <a:off x="5352740" y="3777282"/>
                  <a:ext cx="740393" cy="380500"/>
                </a:xfrm>
                <a:custGeom>
                  <a:avLst/>
                  <a:gdLst>
                    <a:gd name="connsiteX0" fmla="*/ 740392 w 740392"/>
                    <a:gd name="connsiteY0" fmla="*/ 0 h 380501"/>
                    <a:gd name="connsiteX1" fmla="*/ 684070 w 740392"/>
                    <a:gd name="connsiteY1" fmla="*/ 0 h 380501"/>
                    <a:gd name="connsiteX2" fmla="*/ 595434 w 740392"/>
                    <a:gd name="connsiteY2" fmla="*/ 86526 h 380501"/>
                    <a:gd name="connsiteX3" fmla="*/ 97537 w 740392"/>
                    <a:gd name="connsiteY3" fmla="*/ 87704 h 380501"/>
                    <a:gd name="connsiteX4" fmla="*/ 14193 w 740392"/>
                    <a:gd name="connsiteY4" fmla="*/ 188294 h 380501"/>
                    <a:gd name="connsiteX5" fmla="*/ 281975 w 740392"/>
                    <a:gd name="connsiteY5" fmla="*/ 188294 h 380501"/>
                    <a:gd name="connsiteX6" fmla="*/ 478870 w 740392"/>
                    <a:gd name="connsiteY6" fmla="*/ 380501 h 380501"/>
                    <a:gd name="connsiteX7" fmla="*/ 531553 w 740392"/>
                    <a:gd name="connsiteY7" fmla="*/ 380501 h 380501"/>
                    <a:gd name="connsiteX8" fmla="*/ 421253 w 740392"/>
                    <a:gd name="connsiteY8" fmla="*/ 188294 h 380501"/>
                    <a:gd name="connsiteX9" fmla="*/ 491184 w 740392"/>
                    <a:gd name="connsiteY9" fmla="*/ 188294 h 380501"/>
                    <a:gd name="connsiteX10" fmla="*/ 615854 w 740392"/>
                    <a:gd name="connsiteY10" fmla="*/ 188294 h 380501"/>
                    <a:gd name="connsiteX11" fmla="*/ 631136 w 740392"/>
                    <a:gd name="connsiteY11" fmla="*/ 188294 h 38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0392" h="380501">
                      <a:moveTo>
                        <a:pt x="740392" y="0"/>
                      </a:moveTo>
                      <a:lnTo>
                        <a:pt x="684070" y="0"/>
                      </a:lnTo>
                      <a:lnTo>
                        <a:pt x="595434" y="86526"/>
                      </a:lnTo>
                      <a:lnTo>
                        <a:pt x="97537" y="87704"/>
                      </a:lnTo>
                      <a:cubicBezTo>
                        <a:pt x="-2740" y="104673"/>
                        <a:pt x="-15837" y="172552"/>
                        <a:pt x="14193" y="188294"/>
                      </a:cubicBezTo>
                      <a:lnTo>
                        <a:pt x="281975" y="188294"/>
                      </a:lnTo>
                      <a:lnTo>
                        <a:pt x="478870" y="380501"/>
                      </a:lnTo>
                      <a:lnTo>
                        <a:pt x="531553" y="380501"/>
                      </a:lnTo>
                      <a:lnTo>
                        <a:pt x="421253" y="188294"/>
                      </a:lnTo>
                      <a:lnTo>
                        <a:pt x="491184" y="188294"/>
                      </a:lnTo>
                      <a:lnTo>
                        <a:pt x="615854" y="188294"/>
                      </a:lnTo>
                      <a:lnTo>
                        <a:pt x="631136" y="1882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74" name="Freeform 173"/>
              <p:cNvSpPr>
                <a:spLocks noChangeAspect="1" noChangeArrowheads="1"/>
              </p:cNvSpPr>
              <p:nvPr/>
            </p:nvSpPr>
            <p:spPr bwMode="auto">
              <a:xfrm>
                <a:off x="6100255" y="2688547"/>
                <a:ext cx="419063" cy="515038"/>
              </a:xfrm>
              <a:custGeom>
                <a:avLst/>
                <a:gdLst>
                  <a:gd name="connsiteX0" fmla="*/ 185652 w 928048"/>
                  <a:gd name="connsiteY0" fmla="*/ 0 h 912423"/>
                  <a:gd name="connsiteX1" fmla="*/ 259563 w 928048"/>
                  <a:gd name="connsiteY1" fmla="*/ 17848 h 912423"/>
                  <a:gd name="connsiteX2" fmla="*/ 923257 w 928048"/>
                  <a:gd name="connsiteY2" fmla="*/ 817183 h 912423"/>
                  <a:gd name="connsiteX3" fmla="*/ 928048 w 928048"/>
                  <a:gd name="connsiteY3" fmla="*/ 912413 h 912423"/>
                  <a:gd name="connsiteX4" fmla="*/ 928048 w 928048"/>
                  <a:gd name="connsiteY4" fmla="*/ 912423 h 912423"/>
                  <a:gd name="connsiteX5" fmla="*/ 0 w 928048"/>
                  <a:gd name="connsiteY5" fmla="*/ 912423 h 912423"/>
                  <a:gd name="connsiteX6" fmla="*/ 0 w 928048"/>
                  <a:gd name="connsiteY6" fmla="*/ 345816 h 912423"/>
                  <a:gd name="connsiteX7" fmla="*/ 185652 w 928048"/>
                  <a:gd name="connsiteY7" fmla="*/ 345816 h 912423"/>
                  <a:gd name="connsiteX0" fmla="*/ 0 w 928048"/>
                  <a:gd name="connsiteY0" fmla="*/ 912423 h 1003863"/>
                  <a:gd name="connsiteX1" fmla="*/ 0 w 928048"/>
                  <a:gd name="connsiteY1" fmla="*/ 345816 h 1003863"/>
                  <a:gd name="connsiteX2" fmla="*/ 185652 w 928048"/>
                  <a:gd name="connsiteY2" fmla="*/ 345816 h 1003863"/>
                  <a:gd name="connsiteX3" fmla="*/ 185652 w 928048"/>
                  <a:gd name="connsiteY3" fmla="*/ 0 h 1003863"/>
                  <a:gd name="connsiteX4" fmla="*/ 259563 w 928048"/>
                  <a:gd name="connsiteY4" fmla="*/ 17848 h 1003863"/>
                  <a:gd name="connsiteX5" fmla="*/ 923257 w 928048"/>
                  <a:gd name="connsiteY5" fmla="*/ 817183 h 1003863"/>
                  <a:gd name="connsiteX6" fmla="*/ 928048 w 928048"/>
                  <a:gd name="connsiteY6" fmla="*/ 912413 h 1003863"/>
                  <a:gd name="connsiteX7" fmla="*/ 928048 w 928048"/>
                  <a:gd name="connsiteY7" fmla="*/ 912423 h 1003863"/>
                  <a:gd name="connsiteX8" fmla="*/ 91440 w 928048"/>
                  <a:gd name="connsiteY8" fmla="*/ 1003863 h 1003863"/>
                  <a:gd name="connsiteX0" fmla="*/ 0 w 928048"/>
                  <a:gd name="connsiteY0" fmla="*/ 912423 h 912423"/>
                  <a:gd name="connsiteX1" fmla="*/ 0 w 928048"/>
                  <a:gd name="connsiteY1" fmla="*/ 345816 h 912423"/>
                  <a:gd name="connsiteX2" fmla="*/ 185652 w 928048"/>
                  <a:gd name="connsiteY2" fmla="*/ 345816 h 912423"/>
                  <a:gd name="connsiteX3" fmla="*/ 185652 w 928048"/>
                  <a:gd name="connsiteY3" fmla="*/ 0 h 912423"/>
                  <a:gd name="connsiteX4" fmla="*/ 259563 w 928048"/>
                  <a:gd name="connsiteY4" fmla="*/ 17848 h 912423"/>
                  <a:gd name="connsiteX5" fmla="*/ 923257 w 928048"/>
                  <a:gd name="connsiteY5" fmla="*/ 817183 h 912423"/>
                  <a:gd name="connsiteX6" fmla="*/ 928048 w 928048"/>
                  <a:gd name="connsiteY6" fmla="*/ 912413 h 912423"/>
                  <a:gd name="connsiteX7" fmla="*/ 928048 w 928048"/>
                  <a:gd name="connsiteY7" fmla="*/ 912423 h 912423"/>
                  <a:gd name="connsiteX0" fmla="*/ 0 w 928048"/>
                  <a:gd name="connsiteY0" fmla="*/ 345816 h 912423"/>
                  <a:gd name="connsiteX1" fmla="*/ 185652 w 928048"/>
                  <a:gd name="connsiteY1" fmla="*/ 345816 h 912423"/>
                  <a:gd name="connsiteX2" fmla="*/ 185652 w 928048"/>
                  <a:gd name="connsiteY2" fmla="*/ 0 h 912423"/>
                  <a:gd name="connsiteX3" fmla="*/ 259563 w 928048"/>
                  <a:gd name="connsiteY3" fmla="*/ 17848 h 912423"/>
                  <a:gd name="connsiteX4" fmla="*/ 923257 w 928048"/>
                  <a:gd name="connsiteY4" fmla="*/ 817183 h 912423"/>
                  <a:gd name="connsiteX5" fmla="*/ 928048 w 928048"/>
                  <a:gd name="connsiteY5" fmla="*/ 912413 h 912423"/>
                  <a:gd name="connsiteX6" fmla="*/ 928048 w 928048"/>
                  <a:gd name="connsiteY6" fmla="*/ 912423 h 912423"/>
                  <a:gd name="connsiteX0" fmla="*/ 0 w 742396"/>
                  <a:gd name="connsiteY0" fmla="*/ 345816 h 912423"/>
                  <a:gd name="connsiteX1" fmla="*/ 0 w 742396"/>
                  <a:gd name="connsiteY1" fmla="*/ 0 h 912423"/>
                  <a:gd name="connsiteX2" fmla="*/ 73911 w 742396"/>
                  <a:gd name="connsiteY2" fmla="*/ 17848 h 912423"/>
                  <a:gd name="connsiteX3" fmla="*/ 737605 w 742396"/>
                  <a:gd name="connsiteY3" fmla="*/ 817183 h 912423"/>
                  <a:gd name="connsiteX4" fmla="*/ 742396 w 742396"/>
                  <a:gd name="connsiteY4" fmla="*/ 912413 h 912423"/>
                  <a:gd name="connsiteX5" fmla="*/ 742396 w 742396"/>
                  <a:gd name="connsiteY5" fmla="*/ 912423 h 912423"/>
                  <a:gd name="connsiteX0" fmla="*/ 0 w 742396"/>
                  <a:gd name="connsiteY0" fmla="*/ 0 h 912423"/>
                  <a:gd name="connsiteX1" fmla="*/ 73911 w 742396"/>
                  <a:gd name="connsiteY1" fmla="*/ 17848 h 912423"/>
                  <a:gd name="connsiteX2" fmla="*/ 737605 w 742396"/>
                  <a:gd name="connsiteY2" fmla="*/ 817183 h 912423"/>
                  <a:gd name="connsiteX3" fmla="*/ 742396 w 742396"/>
                  <a:gd name="connsiteY3" fmla="*/ 912413 h 912423"/>
                  <a:gd name="connsiteX4" fmla="*/ 742396 w 742396"/>
                  <a:gd name="connsiteY4" fmla="*/ 912423 h 91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396" h="912423">
                    <a:moveTo>
                      <a:pt x="0" y="0"/>
                    </a:moveTo>
                    <a:lnTo>
                      <a:pt x="73911" y="17848"/>
                    </a:lnTo>
                    <a:cubicBezTo>
                      <a:pt x="430845" y="122006"/>
                      <a:pt x="698991" y="435541"/>
                      <a:pt x="737605" y="817183"/>
                    </a:cubicBezTo>
                    <a:lnTo>
                      <a:pt x="742396" y="912413"/>
                    </a:lnTo>
                    <a:lnTo>
                      <a:pt x="742396" y="912423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175" name="Freeform 174"/>
              <p:cNvSpPr>
                <a:spLocks noChangeAspect="1" noChangeArrowheads="1"/>
              </p:cNvSpPr>
              <p:nvPr/>
            </p:nvSpPr>
            <p:spPr bwMode="auto">
              <a:xfrm flipH="1">
                <a:off x="5471600" y="2688547"/>
                <a:ext cx="419063" cy="515038"/>
              </a:xfrm>
              <a:custGeom>
                <a:avLst/>
                <a:gdLst>
                  <a:gd name="connsiteX0" fmla="*/ 185652 w 928048"/>
                  <a:gd name="connsiteY0" fmla="*/ 0 h 912423"/>
                  <a:gd name="connsiteX1" fmla="*/ 259563 w 928048"/>
                  <a:gd name="connsiteY1" fmla="*/ 17848 h 912423"/>
                  <a:gd name="connsiteX2" fmla="*/ 923257 w 928048"/>
                  <a:gd name="connsiteY2" fmla="*/ 817183 h 912423"/>
                  <a:gd name="connsiteX3" fmla="*/ 928048 w 928048"/>
                  <a:gd name="connsiteY3" fmla="*/ 912413 h 912423"/>
                  <a:gd name="connsiteX4" fmla="*/ 928048 w 928048"/>
                  <a:gd name="connsiteY4" fmla="*/ 912423 h 912423"/>
                  <a:gd name="connsiteX5" fmla="*/ 0 w 928048"/>
                  <a:gd name="connsiteY5" fmla="*/ 912423 h 912423"/>
                  <a:gd name="connsiteX6" fmla="*/ 0 w 928048"/>
                  <a:gd name="connsiteY6" fmla="*/ 345816 h 912423"/>
                  <a:gd name="connsiteX7" fmla="*/ 185652 w 928048"/>
                  <a:gd name="connsiteY7" fmla="*/ 345816 h 912423"/>
                  <a:gd name="connsiteX0" fmla="*/ 0 w 928048"/>
                  <a:gd name="connsiteY0" fmla="*/ 912423 h 1003863"/>
                  <a:gd name="connsiteX1" fmla="*/ 0 w 928048"/>
                  <a:gd name="connsiteY1" fmla="*/ 345816 h 1003863"/>
                  <a:gd name="connsiteX2" fmla="*/ 185652 w 928048"/>
                  <a:gd name="connsiteY2" fmla="*/ 345816 h 1003863"/>
                  <a:gd name="connsiteX3" fmla="*/ 185652 w 928048"/>
                  <a:gd name="connsiteY3" fmla="*/ 0 h 1003863"/>
                  <a:gd name="connsiteX4" fmla="*/ 259563 w 928048"/>
                  <a:gd name="connsiteY4" fmla="*/ 17848 h 1003863"/>
                  <a:gd name="connsiteX5" fmla="*/ 923257 w 928048"/>
                  <a:gd name="connsiteY5" fmla="*/ 817183 h 1003863"/>
                  <a:gd name="connsiteX6" fmla="*/ 928048 w 928048"/>
                  <a:gd name="connsiteY6" fmla="*/ 912413 h 1003863"/>
                  <a:gd name="connsiteX7" fmla="*/ 928048 w 928048"/>
                  <a:gd name="connsiteY7" fmla="*/ 912423 h 1003863"/>
                  <a:gd name="connsiteX8" fmla="*/ 91440 w 928048"/>
                  <a:gd name="connsiteY8" fmla="*/ 1003863 h 1003863"/>
                  <a:gd name="connsiteX0" fmla="*/ 0 w 928048"/>
                  <a:gd name="connsiteY0" fmla="*/ 912423 h 912423"/>
                  <a:gd name="connsiteX1" fmla="*/ 0 w 928048"/>
                  <a:gd name="connsiteY1" fmla="*/ 345816 h 912423"/>
                  <a:gd name="connsiteX2" fmla="*/ 185652 w 928048"/>
                  <a:gd name="connsiteY2" fmla="*/ 345816 h 912423"/>
                  <a:gd name="connsiteX3" fmla="*/ 185652 w 928048"/>
                  <a:gd name="connsiteY3" fmla="*/ 0 h 912423"/>
                  <a:gd name="connsiteX4" fmla="*/ 259563 w 928048"/>
                  <a:gd name="connsiteY4" fmla="*/ 17848 h 912423"/>
                  <a:gd name="connsiteX5" fmla="*/ 923257 w 928048"/>
                  <a:gd name="connsiteY5" fmla="*/ 817183 h 912423"/>
                  <a:gd name="connsiteX6" fmla="*/ 928048 w 928048"/>
                  <a:gd name="connsiteY6" fmla="*/ 912413 h 912423"/>
                  <a:gd name="connsiteX7" fmla="*/ 928048 w 928048"/>
                  <a:gd name="connsiteY7" fmla="*/ 912423 h 912423"/>
                  <a:gd name="connsiteX0" fmla="*/ 0 w 928048"/>
                  <a:gd name="connsiteY0" fmla="*/ 345816 h 912423"/>
                  <a:gd name="connsiteX1" fmla="*/ 185652 w 928048"/>
                  <a:gd name="connsiteY1" fmla="*/ 345816 h 912423"/>
                  <a:gd name="connsiteX2" fmla="*/ 185652 w 928048"/>
                  <a:gd name="connsiteY2" fmla="*/ 0 h 912423"/>
                  <a:gd name="connsiteX3" fmla="*/ 259563 w 928048"/>
                  <a:gd name="connsiteY3" fmla="*/ 17848 h 912423"/>
                  <a:gd name="connsiteX4" fmla="*/ 923257 w 928048"/>
                  <a:gd name="connsiteY4" fmla="*/ 817183 h 912423"/>
                  <a:gd name="connsiteX5" fmla="*/ 928048 w 928048"/>
                  <a:gd name="connsiteY5" fmla="*/ 912413 h 912423"/>
                  <a:gd name="connsiteX6" fmla="*/ 928048 w 928048"/>
                  <a:gd name="connsiteY6" fmla="*/ 912423 h 912423"/>
                  <a:gd name="connsiteX0" fmla="*/ 0 w 742396"/>
                  <a:gd name="connsiteY0" fmla="*/ 345816 h 912423"/>
                  <a:gd name="connsiteX1" fmla="*/ 0 w 742396"/>
                  <a:gd name="connsiteY1" fmla="*/ 0 h 912423"/>
                  <a:gd name="connsiteX2" fmla="*/ 73911 w 742396"/>
                  <a:gd name="connsiteY2" fmla="*/ 17848 h 912423"/>
                  <a:gd name="connsiteX3" fmla="*/ 737605 w 742396"/>
                  <a:gd name="connsiteY3" fmla="*/ 817183 h 912423"/>
                  <a:gd name="connsiteX4" fmla="*/ 742396 w 742396"/>
                  <a:gd name="connsiteY4" fmla="*/ 912413 h 912423"/>
                  <a:gd name="connsiteX5" fmla="*/ 742396 w 742396"/>
                  <a:gd name="connsiteY5" fmla="*/ 912423 h 912423"/>
                  <a:gd name="connsiteX0" fmla="*/ 0 w 742396"/>
                  <a:gd name="connsiteY0" fmla="*/ 0 h 912423"/>
                  <a:gd name="connsiteX1" fmla="*/ 73911 w 742396"/>
                  <a:gd name="connsiteY1" fmla="*/ 17848 h 912423"/>
                  <a:gd name="connsiteX2" fmla="*/ 737605 w 742396"/>
                  <a:gd name="connsiteY2" fmla="*/ 817183 h 912423"/>
                  <a:gd name="connsiteX3" fmla="*/ 742396 w 742396"/>
                  <a:gd name="connsiteY3" fmla="*/ 912413 h 912423"/>
                  <a:gd name="connsiteX4" fmla="*/ 742396 w 742396"/>
                  <a:gd name="connsiteY4" fmla="*/ 912423 h 912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2396" h="912423">
                    <a:moveTo>
                      <a:pt x="0" y="0"/>
                    </a:moveTo>
                    <a:lnTo>
                      <a:pt x="73911" y="17848"/>
                    </a:lnTo>
                    <a:cubicBezTo>
                      <a:pt x="430845" y="122006"/>
                      <a:pt x="698991" y="435541"/>
                      <a:pt x="737605" y="817183"/>
                    </a:cubicBezTo>
                    <a:lnTo>
                      <a:pt x="742396" y="912413"/>
                    </a:lnTo>
                    <a:lnTo>
                      <a:pt x="742396" y="912423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square" anchor="ctr">
                <a:noAutofit/>
              </a:bodyPr>
              <a:lstStyle/>
              <a:p>
                <a:endParaRPr lang="en-IN"/>
              </a:p>
            </p:txBody>
          </p:sp>
        </p:grpSp>
        <p:grpSp>
          <p:nvGrpSpPr>
            <p:cNvPr id="178" name="Group 177"/>
            <p:cNvGrpSpPr>
              <a:grpSpLocks noChangeAspect="1"/>
            </p:cNvGrpSpPr>
            <p:nvPr>
              <p:custDataLst>
                <p:custData r:id="rId7"/>
              </p:custDataLst>
            </p:nvPr>
          </p:nvGrpSpPr>
          <p:grpSpPr>
            <a:xfrm>
              <a:off x="10092941" y="3115396"/>
              <a:ext cx="1116000" cy="1046749"/>
              <a:chOff x="5572141" y="3433865"/>
              <a:chExt cx="1047718" cy="982704"/>
            </a:xfrm>
          </p:grpSpPr>
          <p:grpSp>
            <p:nvGrpSpPr>
              <p:cNvPr id="179" name="Group 178"/>
              <p:cNvGrpSpPr>
                <a:grpSpLocks noChangeAspect="1"/>
              </p:cNvGrpSpPr>
              <p:nvPr/>
            </p:nvGrpSpPr>
            <p:grpSpPr>
              <a:xfrm>
                <a:off x="5572141" y="3433865"/>
                <a:ext cx="1047718" cy="977875"/>
                <a:chOff x="4106646" y="2066064"/>
                <a:chExt cx="3978709" cy="3713477"/>
              </a:xfrm>
            </p:grpSpPr>
            <p:sp>
              <p:nvSpPr>
                <p:cNvPr id="182" name="Freeform 181"/>
                <p:cNvSpPr>
                  <a:spLocks noChangeAspect="1" noChangeArrowheads="1"/>
                </p:cNvSpPr>
                <p:nvPr/>
              </p:nvSpPr>
              <p:spPr bwMode="auto">
                <a:xfrm>
                  <a:off x="4106646" y="3782802"/>
                  <a:ext cx="3978709" cy="1996739"/>
                </a:xfrm>
                <a:custGeom>
                  <a:avLst/>
                  <a:gdLst>
                    <a:gd name="connsiteX0" fmla="*/ 1808504 w 3617007"/>
                    <a:gd name="connsiteY0" fmla="*/ 0 h 1815227"/>
                    <a:gd name="connsiteX1" fmla="*/ 3607671 w 3617007"/>
                    <a:gd name="connsiteY1" fmla="*/ 1629631 h 1815227"/>
                    <a:gd name="connsiteX2" fmla="*/ 3617007 w 3617007"/>
                    <a:gd name="connsiteY2" fmla="*/ 1815208 h 1815227"/>
                    <a:gd name="connsiteX3" fmla="*/ 3617007 w 3617007"/>
                    <a:gd name="connsiteY3" fmla="*/ 1815227 h 1815227"/>
                    <a:gd name="connsiteX4" fmla="*/ 0 w 3617007"/>
                    <a:gd name="connsiteY4" fmla="*/ 1815227 h 1815227"/>
                    <a:gd name="connsiteX5" fmla="*/ 1808504 w 3617007"/>
                    <a:gd name="connsiteY5" fmla="*/ 0 h 1815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7007" h="1815227">
                      <a:moveTo>
                        <a:pt x="1808504" y="0"/>
                      </a:moveTo>
                      <a:cubicBezTo>
                        <a:pt x="2744888" y="0"/>
                        <a:pt x="3515058" y="714292"/>
                        <a:pt x="3607671" y="1629631"/>
                      </a:cubicBezTo>
                      <a:lnTo>
                        <a:pt x="3617007" y="1815208"/>
                      </a:lnTo>
                      <a:lnTo>
                        <a:pt x="3617007" y="1815227"/>
                      </a:lnTo>
                      <a:lnTo>
                        <a:pt x="0" y="1815227"/>
                      </a:lnTo>
                      <a:cubicBezTo>
                        <a:pt x="0" y="812705"/>
                        <a:pt x="809695" y="0"/>
                        <a:pt x="180850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square" anchor="ctr">
                  <a:noAutofit/>
                </a:bodyPr>
                <a:lstStyle/>
                <a:p>
                  <a:endParaRPr lang="en-IN"/>
                </a:p>
              </p:txBody>
            </p:sp>
            <p:grpSp>
              <p:nvGrpSpPr>
                <p:cNvPr id="183" name="Group 182"/>
                <p:cNvGrpSpPr>
                  <a:grpSpLocks noChangeAspect="1"/>
                </p:cNvGrpSpPr>
                <p:nvPr/>
              </p:nvGrpSpPr>
              <p:grpSpPr>
                <a:xfrm>
                  <a:off x="4666827" y="2404627"/>
                  <a:ext cx="1470736" cy="2790474"/>
                  <a:chOff x="6574733" y="4105205"/>
                  <a:chExt cx="320075" cy="607289"/>
                </a:xfrm>
                <a:solidFill>
                  <a:schemeClr val="bg1"/>
                </a:solidFill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6621066" y="4105205"/>
                    <a:ext cx="140493" cy="139303"/>
                  </a:xfrm>
                  <a:prstGeom prst="ellipse">
                    <a:avLst/>
                  </a:pr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88" name="Freeform 187"/>
                  <p:cNvSpPr/>
                  <p:nvPr/>
                </p:nvSpPr>
                <p:spPr>
                  <a:xfrm>
                    <a:off x="6574733" y="4270892"/>
                    <a:ext cx="320075" cy="441602"/>
                  </a:xfrm>
                  <a:custGeom>
                    <a:avLst/>
                    <a:gdLst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205810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28863 w 320075"/>
                      <a:gd name="connsiteY15" fmla="*/ 194465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28863 w 320075"/>
                      <a:gd name="connsiteY15" fmla="*/ 194465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69980 w 320075"/>
                      <a:gd name="connsiteY4" fmla="*/ 206005 h 441602"/>
                      <a:gd name="connsiteX5" fmla="*/ 169980 w 320075"/>
                      <a:gd name="connsiteY5" fmla="*/ 416873 h 441602"/>
                      <a:gd name="connsiteX6" fmla="*/ 145251 w 320075"/>
                      <a:gd name="connsiteY6" fmla="*/ 441602 h 441602"/>
                      <a:gd name="connsiteX7" fmla="*/ 120522 w 320075"/>
                      <a:gd name="connsiteY7" fmla="*/ 416873 h 441602"/>
                      <a:gd name="connsiteX8" fmla="*/ 120522 w 320075"/>
                      <a:gd name="connsiteY8" fmla="*/ 207564 h 441602"/>
                      <a:gd name="connsiteX9" fmla="*/ 100924 w 320075"/>
                      <a:gd name="connsiteY9" fmla="*/ 207773 h 441602"/>
                      <a:gd name="connsiteX10" fmla="*/ 100924 w 320075"/>
                      <a:gd name="connsiteY10" fmla="*/ 416873 h 441602"/>
                      <a:gd name="connsiteX11" fmla="*/ 76195 w 320075"/>
                      <a:gd name="connsiteY11" fmla="*/ 441602 h 441602"/>
                      <a:gd name="connsiteX12" fmla="*/ 51466 w 320075"/>
                      <a:gd name="connsiteY12" fmla="*/ 416873 h 441602"/>
                      <a:gd name="connsiteX13" fmla="*/ 51466 w 320075"/>
                      <a:gd name="connsiteY13" fmla="*/ 91133 h 441602"/>
                      <a:gd name="connsiteX14" fmla="*/ 28863 w 320075"/>
                      <a:gd name="connsiteY14" fmla="*/ 194465 h 441602"/>
                      <a:gd name="connsiteX15" fmla="*/ 0 w 320075"/>
                      <a:gd name="connsiteY15" fmla="*/ 150907 h 441602"/>
                      <a:gd name="connsiteX16" fmla="*/ 0 w 320075"/>
                      <a:gd name="connsiteY16" fmla="*/ 57332 h 441602"/>
                      <a:gd name="connsiteX17" fmla="*/ 57332 w 320075"/>
                      <a:gd name="connsiteY17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69980 w 320075"/>
                      <a:gd name="connsiteY4" fmla="*/ 206005 h 441602"/>
                      <a:gd name="connsiteX5" fmla="*/ 169980 w 320075"/>
                      <a:gd name="connsiteY5" fmla="*/ 416873 h 441602"/>
                      <a:gd name="connsiteX6" fmla="*/ 145251 w 320075"/>
                      <a:gd name="connsiteY6" fmla="*/ 441602 h 441602"/>
                      <a:gd name="connsiteX7" fmla="*/ 120522 w 320075"/>
                      <a:gd name="connsiteY7" fmla="*/ 416873 h 441602"/>
                      <a:gd name="connsiteX8" fmla="*/ 120522 w 320075"/>
                      <a:gd name="connsiteY8" fmla="*/ 207564 h 441602"/>
                      <a:gd name="connsiteX9" fmla="*/ 100924 w 320075"/>
                      <a:gd name="connsiteY9" fmla="*/ 207773 h 441602"/>
                      <a:gd name="connsiteX10" fmla="*/ 100924 w 320075"/>
                      <a:gd name="connsiteY10" fmla="*/ 416873 h 441602"/>
                      <a:gd name="connsiteX11" fmla="*/ 76195 w 320075"/>
                      <a:gd name="connsiteY11" fmla="*/ 441602 h 441602"/>
                      <a:gd name="connsiteX12" fmla="*/ 51466 w 320075"/>
                      <a:gd name="connsiteY12" fmla="*/ 416873 h 441602"/>
                      <a:gd name="connsiteX13" fmla="*/ 51466 w 320075"/>
                      <a:gd name="connsiteY13" fmla="*/ 91133 h 441602"/>
                      <a:gd name="connsiteX14" fmla="*/ 28863 w 320075"/>
                      <a:gd name="connsiteY14" fmla="*/ 194465 h 441602"/>
                      <a:gd name="connsiteX15" fmla="*/ 0 w 320075"/>
                      <a:gd name="connsiteY15" fmla="*/ 150907 h 441602"/>
                      <a:gd name="connsiteX16" fmla="*/ 0 w 320075"/>
                      <a:gd name="connsiteY16" fmla="*/ 57332 h 441602"/>
                      <a:gd name="connsiteX17" fmla="*/ 57332 w 320075"/>
                      <a:gd name="connsiteY17" fmla="*/ 0 h 441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20075" h="441602">
                        <a:moveTo>
                          <a:pt x="57332" y="0"/>
                        </a:moveTo>
                        <a:lnTo>
                          <a:pt x="175827" y="0"/>
                        </a:lnTo>
                        <a:cubicBezTo>
                          <a:pt x="207491" y="0"/>
                          <a:pt x="320075" y="112584"/>
                          <a:pt x="320075" y="144248"/>
                        </a:cubicBezTo>
                        <a:cubicBezTo>
                          <a:pt x="264115" y="176630"/>
                          <a:pt x="210550" y="85845"/>
                          <a:pt x="185534" y="96138"/>
                        </a:cubicBezTo>
                        <a:cubicBezTo>
                          <a:pt x="160518" y="106431"/>
                          <a:pt x="172572" y="152549"/>
                          <a:pt x="169980" y="206005"/>
                        </a:cubicBezTo>
                        <a:lnTo>
                          <a:pt x="169980" y="416873"/>
                        </a:lnTo>
                        <a:cubicBezTo>
                          <a:pt x="169980" y="430530"/>
                          <a:pt x="158908" y="441602"/>
                          <a:pt x="145251" y="441602"/>
                        </a:cubicBezTo>
                        <a:cubicBezTo>
                          <a:pt x="131594" y="441602"/>
                          <a:pt x="120522" y="430530"/>
                          <a:pt x="120522" y="416873"/>
                        </a:cubicBezTo>
                        <a:lnTo>
                          <a:pt x="120522" y="207564"/>
                        </a:lnTo>
                        <a:cubicBezTo>
                          <a:pt x="117256" y="172714"/>
                          <a:pt x="104190" y="172888"/>
                          <a:pt x="100924" y="207773"/>
                        </a:cubicBezTo>
                        <a:cubicBezTo>
                          <a:pt x="97658" y="242658"/>
                          <a:pt x="105045" y="377902"/>
                          <a:pt x="100924" y="416873"/>
                        </a:cubicBezTo>
                        <a:cubicBezTo>
                          <a:pt x="100924" y="430530"/>
                          <a:pt x="89852" y="441602"/>
                          <a:pt x="76195" y="441602"/>
                        </a:cubicBezTo>
                        <a:cubicBezTo>
                          <a:pt x="62538" y="441602"/>
                          <a:pt x="51466" y="430530"/>
                          <a:pt x="51466" y="416873"/>
                        </a:cubicBezTo>
                        <a:lnTo>
                          <a:pt x="51466" y="91133"/>
                        </a:lnTo>
                        <a:cubicBezTo>
                          <a:pt x="39908" y="86345"/>
                          <a:pt x="40421" y="199253"/>
                          <a:pt x="28863" y="194465"/>
                        </a:cubicBezTo>
                        <a:cubicBezTo>
                          <a:pt x="7926" y="208233"/>
                          <a:pt x="0" y="166739"/>
                          <a:pt x="0" y="150907"/>
                        </a:cubicBezTo>
                        <a:lnTo>
                          <a:pt x="0" y="57332"/>
                        </a:lnTo>
                        <a:cubicBezTo>
                          <a:pt x="0" y="25668"/>
                          <a:pt x="25668" y="0"/>
                          <a:pt x="57332" y="0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184" name="Group 183"/>
                <p:cNvGrpSpPr>
                  <a:grpSpLocks noChangeAspect="1"/>
                </p:cNvGrpSpPr>
                <p:nvPr/>
              </p:nvGrpSpPr>
              <p:grpSpPr>
                <a:xfrm>
                  <a:off x="6054434" y="2066064"/>
                  <a:ext cx="1472400" cy="1979241"/>
                  <a:chOff x="6095998" y="2190756"/>
                  <a:chExt cx="1472400" cy="1979241"/>
                </a:xfrm>
                <a:solidFill>
                  <a:schemeClr val="accent2">
                    <a:lumMod val="20000"/>
                    <a:lumOff val="80000"/>
                  </a:schemeClr>
                </a:solidFill>
              </p:grpSpPr>
              <p:sp>
                <p:nvSpPr>
                  <p:cNvPr id="185" name="Oval 184"/>
                  <p:cNvSpPr/>
                  <p:nvPr/>
                </p:nvSpPr>
                <p:spPr>
                  <a:xfrm flipH="1">
                    <a:off x="6708966" y="2190756"/>
                    <a:ext cx="646292" cy="640093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 flipH="1">
                    <a:off x="6095998" y="2952082"/>
                    <a:ext cx="1472400" cy="1217915"/>
                  </a:xfrm>
                  <a:custGeom>
                    <a:avLst/>
                    <a:gdLst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205810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16792 w 320075"/>
                      <a:gd name="connsiteY15" fmla="*/ 191447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28863 w 320075"/>
                      <a:gd name="connsiteY15" fmla="*/ 194465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84674 w 320075"/>
                      <a:gd name="connsiteY4" fmla="*/ 194172 h 441602"/>
                      <a:gd name="connsiteX5" fmla="*/ 169980 w 320075"/>
                      <a:gd name="connsiteY5" fmla="*/ 206005 h 441602"/>
                      <a:gd name="connsiteX6" fmla="*/ 169980 w 320075"/>
                      <a:gd name="connsiteY6" fmla="*/ 416873 h 441602"/>
                      <a:gd name="connsiteX7" fmla="*/ 145251 w 320075"/>
                      <a:gd name="connsiteY7" fmla="*/ 441602 h 441602"/>
                      <a:gd name="connsiteX8" fmla="*/ 120522 w 320075"/>
                      <a:gd name="connsiteY8" fmla="*/ 416873 h 441602"/>
                      <a:gd name="connsiteX9" fmla="*/ 120522 w 320075"/>
                      <a:gd name="connsiteY9" fmla="*/ 207564 h 441602"/>
                      <a:gd name="connsiteX10" fmla="*/ 100924 w 320075"/>
                      <a:gd name="connsiteY10" fmla="*/ 207773 h 441602"/>
                      <a:gd name="connsiteX11" fmla="*/ 100924 w 320075"/>
                      <a:gd name="connsiteY11" fmla="*/ 416873 h 441602"/>
                      <a:gd name="connsiteX12" fmla="*/ 76195 w 320075"/>
                      <a:gd name="connsiteY12" fmla="*/ 441602 h 441602"/>
                      <a:gd name="connsiteX13" fmla="*/ 51466 w 320075"/>
                      <a:gd name="connsiteY13" fmla="*/ 416873 h 441602"/>
                      <a:gd name="connsiteX14" fmla="*/ 51466 w 320075"/>
                      <a:gd name="connsiteY14" fmla="*/ 91133 h 441602"/>
                      <a:gd name="connsiteX15" fmla="*/ 28863 w 320075"/>
                      <a:gd name="connsiteY15" fmla="*/ 194465 h 441602"/>
                      <a:gd name="connsiteX16" fmla="*/ 0 w 320075"/>
                      <a:gd name="connsiteY16" fmla="*/ 150907 h 441602"/>
                      <a:gd name="connsiteX17" fmla="*/ 0 w 320075"/>
                      <a:gd name="connsiteY17" fmla="*/ 57332 h 441602"/>
                      <a:gd name="connsiteX18" fmla="*/ 57332 w 320075"/>
                      <a:gd name="connsiteY18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69980 w 320075"/>
                      <a:gd name="connsiteY4" fmla="*/ 206005 h 441602"/>
                      <a:gd name="connsiteX5" fmla="*/ 169980 w 320075"/>
                      <a:gd name="connsiteY5" fmla="*/ 416873 h 441602"/>
                      <a:gd name="connsiteX6" fmla="*/ 145251 w 320075"/>
                      <a:gd name="connsiteY6" fmla="*/ 441602 h 441602"/>
                      <a:gd name="connsiteX7" fmla="*/ 120522 w 320075"/>
                      <a:gd name="connsiteY7" fmla="*/ 416873 h 441602"/>
                      <a:gd name="connsiteX8" fmla="*/ 120522 w 320075"/>
                      <a:gd name="connsiteY8" fmla="*/ 207564 h 441602"/>
                      <a:gd name="connsiteX9" fmla="*/ 100924 w 320075"/>
                      <a:gd name="connsiteY9" fmla="*/ 207773 h 441602"/>
                      <a:gd name="connsiteX10" fmla="*/ 100924 w 320075"/>
                      <a:gd name="connsiteY10" fmla="*/ 416873 h 441602"/>
                      <a:gd name="connsiteX11" fmla="*/ 76195 w 320075"/>
                      <a:gd name="connsiteY11" fmla="*/ 441602 h 441602"/>
                      <a:gd name="connsiteX12" fmla="*/ 51466 w 320075"/>
                      <a:gd name="connsiteY12" fmla="*/ 416873 h 441602"/>
                      <a:gd name="connsiteX13" fmla="*/ 51466 w 320075"/>
                      <a:gd name="connsiteY13" fmla="*/ 91133 h 441602"/>
                      <a:gd name="connsiteX14" fmla="*/ 28863 w 320075"/>
                      <a:gd name="connsiteY14" fmla="*/ 194465 h 441602"/>
                      <a:gd name="connsiteX15" fmla="*/ 0 w 320075"/>
                      <a:gd name="connsiteY15" fmla="*/ 150907 h 441602"/>
                      <a:gd name="connsiteX16" fmla="*/ 0 w 320075"/>
                      <a:gd name="connsiteY16" fmla="*/ 57332 h 441602"/>
                      <a:gd name="connsiteX17" fmla="*/ 57332 w 320075"/>
                      <a:gd name="connsiteY17" fmla="*/ 0 h 441602"/>
                      <a:gd name="connsiteX0" fmla="*/ 57332 w 320075"/>
                      <a:gd name="connsiteY0" fmla="*/ 0 h 441602"/>
                      <a:gd name="connsiteX1" fmla="*/ 175827 w 320075"/>
                      <a:gd name="connsiteY1" fmla="*/ 0 h 441602"/>
                      <a:gd name="connsiteX2" fmla="*/ 320075 w 320075"/>
                      <a:gd name="connsiteY2" fmla="*/ 144248 h 441602"/>
                      <a:gd name="connsiteX3" fmla="*/ 185534 w 320075"/>
                      <a:gd name="connsiteY3" fmla="*/ 96138 h 441602"/>
                      <a:gd name="connsiteX4" fmla="*/ 169980 w 320075"/>
                      <a:gd name="connsiteY4" fmla="*/ 206005 h 441602"/>
                      <a:gd name="connsiteX5" fmla="*/ 169980 w 320075"/>
                      <a:gd name="connsiteY5" fmla="*/ 416873 h 441602"/>
                      <a:gd name="connsiteX6" fmla="*/ 145251 w 320075"/>
                      <a:gd name="connsiteY6" fmla="*/ 441602 h 441602"/>
                      <a:gd name="connsiteX7" fmla="*/ 120522 w 320075"/>
                      <a:gd name="connsiteY7" fmla="*/ 416873 h 441602"/>
                      <a:gd name="connsiteX8" fmla="*/ 120522 w 320075"/>
                      <a:gd name="connsiteY8" fmla="*/ 207564 h 441602"/>
                      <a:gd name="connsiteX9" fmla="*/ 100924 w 320075"/>
                      <a:gd name="connsiteY9" fmla="*/ 207773 h 441602"/>
                      <a:gd name="connsiteX10" fmla="*/ 100924 w 320075"/>
                      <a:gd name="connsiteY10" fmla="*/ 416873 h 441602"/>
                      <a:gd name="connsiteX11" fmla="*/ 76195 w 320075"/>
                      <a:gd name="connsiteY11" fmla="*/ 441602 h 441602"/>
                      <a:gd name="connsiteX12" fmla="*/ 51466 w 320075"/>
                      <a:gd name="connsiteY12" fmla="*/ 416873 h 441602"/>
                      <a:gd name="connsiteX13" fmla="*/ 51466 w 320075"/>
                      <a:gd name="connsiteY13" fmla="*/ 91133 h 441602"/>
                      <a:gd name="connsiteX14" fmla="*/ 28863 w 320075"/>
                      <a:gd name="connsiteY14" fmla="*/ 194465 h 441602"/>
                      <a:gd name="connsiteX15" fmla="*/ 0 w 320075"/>
                      <a:gd name="connsiteY15" fmla="*/ 150907 h 441602"/>
                      <a:gd name="connsiteX16" fmla="*/ 0 w 320075"/>
                      <a:gd name="connsiteY16" fmla="*/ 57332 h 441602"/>
                      <a:gd name="connsiteX17" fmla="*/ 57332 w 320075"/>
                      <a:gd name="connsiteY17" fmla="*/ 0 h 441602"/>
                      <a:gd name="connsiteX0" fmla="*/ 100924 w 320075"/>
                      <a:gd name="connsiteY0" fmla="*/ 207773 h 441602"/>
                      <a:gd name="connsiteX1" fmla="*/ 100924 w 320075"/>
                      <a:gd name="connsiteY1" fmla="*/ 416873 h 441602"/>
                      <a:gd name="connsiteX2" fmla="*/ 76195 w 320075"/>
                      <a:gd name="connsiteY2" fmla="*/ 441602 h 441602"/>
                      <a:gd name="connsiteX3" fmla="*/ 51466 w 320075"/>
                      <a:gd name="connsiteY3" fmla="*/ 416873 h 441602"/>
                      <a:gd name="connsiteX4" fmla="*/ 51466 w 320075"/>
                      <a:gd name="connsiteY4" fmla="*/ 91133 h 441602"/>
                      <a:gd name="connsiteX5" fmla="*/ 28863 w 320075"/>
                      <a:gd name="connsiteY5" fmla="*/ 194465 h 441602"/>
                      <a:gd name="connsiteX6" fmla="*/ 0 w 320075"/>
                      <a:gd name="connsiteY6" fmla="*/ 150907 h 441602"/>
                      <a:gd name="connsiteX7" fmla="*/ 0 w 320075"/>
                      <a:gd name="connsiteY7" fmla="*/ 57332 h 441602"/>
                      <a:gd name="connsiteX8" fmla="*/ 57332 w 320075"/>
                      <a:gd name="connsiteY8" fmla="*/ 0 h 441602"/>
                      <a:gd name="connsiteX9" fmla="*/ 175827 w 320075"/>
                      <a:gd name="connsiteY9" fmla="*/ 0 h 441602"/>
                      <a:gd name="connsiteX10" fmla="*/ 320075 w 320075"/>
                      <a:gd name="connsiteY10" fmla="*/ 144248 h 441602"/>
                      <a:gd name="connsiteX11" fmla="*/ 185534 w 320075"/>
                      <a:gd name="connsiteY11" fmla="*/ 96138 h 441602"/>
                      <a:gd name="connsiteX12" fmla="*/ 169980 w 320075"/>
                      <a:gd name="connsiteY12" fmla="*/ 206005 h 441602"/>
                      <a:gd name="connsiteX13" fmla="*/ 169980 w 320075"/>
                      <a:gd name="connsiteY13" fmla="*/ 416873 h 441602"/>
                      <a:gd name="connsiteX14" fmla="*/ 145251 w 320075"/>
                      <a:gd name="connsiteY14" fmla="*/ 441602 h 441602"/>
                      <a:gd name="connsiteX15" fmla="*/ 120522 w 320075"/>
                      <a:gd name="connsiteY15" fmla="*/ 416873 h 441602"/>
                      <a:gd name="connsiteX16" fmla="*/ 120522 w 320075"/>
                      <a:gd name="connsiteY16" fmla="*/ 207564 h 441602"/>
                      <a:gd name="connsiteX17" fmla="*/ 120802 w 320075"/>
                      <a:gd name="connsiteY17" fmla="*/ 227673 h 441602"/>
                      <a:gd name="connsiteX0" fmla="*/ 100924 w 320075"/>
                      <a:gd name="connsiteY0" fmla="*/ 207773 h 441602"/>
                      <a:gd name="connsiteX1" fmla="*/ 100924 w 320075"/>
                      <a:gd name="connsiteY1" fmla="*/ 416873 h 441602"/>
                      <a:gd name="connsiteX2" fmla="*/ 76195 w 320075"/>
                      <a:gd name="connsiteY2" fmla="*/ 441602 h 441602"/>
                      <a:gd name="connsiteX3" fmla="*/ 51466 w 320075"/>
                      <a:gd name="connsiteY3" fmla="*/ 416873 h 441602"/>
                      <a:gd name="connsiteX4" fmla="*/ 51466 w 320075"/>
                      <a:gd name="connsiteY4" fmla="*/ 91133 h 441602"/>
                      <a:gd name="connsiteX5" fmla="*/ 28863 w 320075"/>
                      <a:gd name="connsiteY5" fmla="*/ 194465 h 441602"/>
                      <a:gd name="connsiteX6" fmla="*/ 0 w 320075"/>
                      <a:gd name="connsiteY6" fmla="*/ 150907 h 441602"/>
                      <a:gd name="connsiteX7" fmla="*/ 0 w 320075"/>
                      <a:gd name="connsiteY7" fmla="*/ 57332 h 441602"/>
                      <a:gd name="connsiteX8" fmla="*/ 57332 w 320075"/>
                      <a:gd name="connsiteY8" fmla="*/ 0 h 441602"/>
                      <a:gd name="connsiteX9" fmla="*/ 175827 w 320075"/>
                      <a:gd name="connsiteY9" fmla="*/ 0 h 441602"/>
                      <a:gd name="connsiteX10" fmla="*/ 320075 w 320075"/>
                      <a:gd name="connsiteY10" fmla="*/ 144248 h 441602"/>
                      <a:gd name="connsiteX11" fmla="*/ 185534 w 320075"/>
                      <a:gd name="connsiteY11" fmla="*/ 96138 h 441602"/>
                      <a:gd name="connsiteX12" fmla="*/ 169980 w 320075"/>
                      <a:gd name="connsiteY12" fmla="*/ 206005 h 441602"/>
                      <a:gd name="connsiteX13" fmla="*/ 169980 w 320075"/>
                      <a:gd name="connsiteY13" fmla="*/ 416873 h 441602"/>
                      <a:gd name="connsiteX14" fmla="*/ 145251 w 320075"/>
                      <a:gd name="connsiteY14" fmla="*/ 441602 h 441602"/>
                      <a:gd name="connsiteX15" fmla="*/ 120522 w 320075"/>
                      <a:gd name="connsiteY15" fmla="*/ 416873 h 441602"/>
                      <a:gd name="connsiteX16" fmla="*/ 120522 w 320075"/>
                      <a:gd name="connsiteY16" fmla="*/ 207564 h 441602"/>
                      <a:gd name="connsiteX0" fmla="*/ 100924 w 320075"/>
                      <a:gd name="connsiteY0" fmla="*/ 207773 h 441602"/>
                      <a:gd name="connsiteX1" fmla="*/ 100924 w 320075"/>
                      <a:gd name="connsiteY1" fmla="*/ 416873 h 441602"/>
                      <a:gd name="connsiteX2" fmla="*/ 76195 w 320075"/>
                      <a:gd name="connsiteY2" fmla="*/ 441602 h 441602"/>
                      <a:gd name="connsiteX3" fmla="*/ 51466 w 320075"/>
                      <a:gd name="connsiteY3" fmla="*/ 416873 h 441602"/>
                      <a:gd name="connsiteX4" fmla="*/ 51466 w 320075"/>
                      <a:gd name="connsiteY4" fmla="*/ 91133 h 441602"/>
                      <a:gd name="connsiteX5" fmla="*/ 28863 w 320075"/>
                      <a:gd name="connsiteY5" fmla="*/ 194465 h 441602"/>
                      <a:gd name="connsiteX6" fmla="*/ 0 w 320075"/>
                      <a:gd name="connsiteY6" fmla="*/ 150907 h 441602"/>
                      <a:gd name="connsiteX7" fmla="*/ 0 w 320075"/>
                      <a:gd name="connsiteY7" fmla="*/ 57332 h 441602"/>
                      <a:gd name="connsiteX8" fmla="*/ 57332 w 320075"/>
                      <a:gd name="connsiteY8" fmla="*/ 0 h 441602"/>
                      <a:gd name="connsiteX9" fmla="*/ 175827 w 320075"/>
                      <a:gd name="connsiteY9" fmla="*/ 0 h 441602"/>
                      <a:gd name="connsiteX10" fmla="*/ 320075 w 320075"/>
                      <a:gd name="connsiteY10" fmla="*/ 144248 h 441602"/>
                      <a:gd name="connsiteX11" fmla="*/ 185534 w 320075"/>
                      <a:gd name="connsiteY11" fmla="*/ 96138 h 441602"/>
                      <a:gd name="connsiteX12" fmla="*/ 169980 w 320075"/>
                      <a:gd name="connsiteY12" fmla="*/ 206005 h 441602"/>
                      <a:gd name="connsiteX13" fmla="*/ 169980 w 320075"/>
                      <a:gd name="connsiteY13" fmla="*/ 416873 h 441602"/>
                      <a:gd name="connsiteX14" fmla="*/ 145251 w 320075"/>
                      <a:gd name="connsiteY14" fmla="*/ 441602 h 441602"/>
                      <a:gd name="connsiteX15" fmla="*/ 120522 w 320075"/>
                      <a:gd name="connsiteY15" fmla="*/ 416873 h 441602"/>
                      <a:gd name="connsiteX0" fmla="*/ 100924 w 320075"/>
                      <a:gd name="connsiteY0" fmla="*/ 416873 h 441602"/>
                      <a:gd name="connsiteX1" fmla="*/ 76195 w 320075"/>
                      <a:gd name="connsiteY1" fmla="*/ 441602 h 441602"/>
                      <a:gd name="connsiteX2" fmla="*/ 51466 w 320075"/>
                      <a:gd name="connsiteY2" fmla="*/ 416873 h 441602"/>
                      <a:gd name="connsiteX3" fmla="*/ 51466 w 320075"/>
                      <a:gd name="connsiteY3" fmla="*/ 91133 h 441602"/>
                      <a:gd name="connsiteX4" fmla="*/ 28863 w 320075"/>
                      <a:gd name="connsiteY4" fmla="*/ 194465 h 441602"/>
                      <a:gd name="connsiteX5" fmla="*/ 0 w 320075"/>
                      <a:gd name="connsiteY5" fmla="*/ 150907 h 441602"/>
                      <a:gd name="connsiteX6" fmla="*/ 0 w 320075"/>
                      <a:gd name="connsiteY6" fmla="*/ 57332 h 441602"/>
                      <a:gd name="connsiteX7" fmla="*/ 57332 w 320075"/>
                      <a:gd name="connsiteY7" fmla="*/ 0 h 441602"/>
                      <a:gd name="connsiteX8" fmla="*/ 175827 w 320075"/>
                      <a:gd name="connsiteY8" fmla="*/ 0 h 441602"/>
                      <a:gd name="connsiteX9" fmla="*/ 320075 w 320075"/>
                      <a:gd name="connsiteY9" fmla="*/ 144248 h 441602"/>
                      <a:gd name="connsiteX10" fmla="*/ 185534 w 320075"/>
                      <a:gd name="connsiteY10" fmla="*/ 96138 h 441602"/>
                      <a:gd name="connsiteX11" fmla="*/ 169980 w 320075"/>
                      <a:gd name="connsiteY11" fmla="*/ 206005 h 441602"/>
                      <a:gd name="connsiteX12" fmla="*/ 169980 w 320075"/>
                      <a:gd name="connsiteY12" fmla="*/ 416873 h 441602"/>
                      <a:gd name="connsiteX13" fmla="*/ 145251 w 320075"/>
                      <a:gd name="connsiteY13" fmla="*/ 441602 h 441602"/>
                      <a:gd name="connsiteX14" fmla="*/ 120522 w 320075"/>
                      <a:gd name="connsiteY14" fmla="*/ 416873 h 441602"/>
                      <a:gd name="connsiteX0" fmla="*/ 100924 w 320075"/>
                      <a:gd name="connsiteY0" fmla="*/ 416873 h 441876"/>
                      <a:gd name="connsiteX1" fmla="*/ 76195 w 320075"/>
                      <a:gd name="connsiteY1" fmla="*/ 441602 h 441876"/>
                      <a:gd name="connsiteX2" fmla="*/ 51466 w 320075"/>
                      <a:gd name="connsiteY2" fmla="*/ 416873 h 441876"/>
                      <a:gd name="connsiteX3" fmla="*/ 51872 w 320075"/>
                      <a:gd name="connsiteY3" fmla="*/ 265054 h 441876"/>
                      <a:gd name="connsiteX4" fmla="*/ 51466 w 320075"/>
                      <a:gd name="connsiteY4" fmla="*/ 91133 h 441876"/>
                      <a:gd name="connsiteX5" fmla="*/ 28863 w 320075"/>
                      <a:gd name="connsiteY5" fmla="*/ 194465 h 441876"/>
                      <a:gd name="connsiteX6" fmla="*/ 0 w 320075"/>
                      <a:gd name="connsiteY6" fmla="*/ 150907 h 441876"/>
                      <a:gd name="connsiteX7" fmla="*/ 0 w 320075"/>
                      <a:gd name="connsiteY7" fmla="*/ 57332 h 441876"/>
                      <a:gd name="connsiteX8" fmla="*/ 57332 w 320075"/>
                      <a:gd name="connsiteY8" fmla="*/ 0 h 441876"/>
                      <a:gd name="connsiteX9" fmla="*/ 175827 w 320075"/>
                      <a:gd name="connsiteY9" fmla="*/ 0 h 441876"/>
                      <a:gd name="connsiteX10" fmla="*/ 320075 w 320075"/>
                      <a:gd name="connsiteY10" fmla="*/ 144248 h 441876"/>
                      <a:gd name="connsiteX11" fmla="*/ 185534 w 320075"/>
                      <a:gd name="connsiteY11" fmla="*/ 96138 h 441876"/>
                      <a:gd name="connsiteX12" fmla="*/ 169980 w 320075"/>
                      <a:gd name="connsiteY12" fmla="*/ 206005 h 441876"/>
                      <a:gd name="connsiteX13" fmla="*/ 169980 w 320075"/>
                      <a:gd name="connsiteY13" fmla="*/ 416873 h 441876"/>
                      <a:gd name="connsiteX14" fmla="*/ 145251 w 320075"/>
                      <a:gd name="connsiteY14" fmla="*/ 441602 h 441876"/>
                      <a:gd name="connsiteX15" fmla="*/ 120522 w 320075"/>
                      <a:gd name="connsiteY15" fmla="*/ 416873 h 441876"/>
                      <a:gd name="connsiteX0" fmla="*/ 76195 w 320075"/>
                      <a:gd name="connsiteY0" fmla="*/ 441602 h 441876"/>
                      <a:gd name="connsiteX1" fmla="*/ 51466 w 320075"/>
                      <a:gd name="connsiteY1" fmla="*/ 416873 h 441876"/>
                      <a:gd name="connsiteX2" fmla="*/ 51872 w 320075"/>
                      <a:gd name="connsiteY2" fmla="*/ 265054 h 441876"/>
                      <a:gd name="connsiteX3" fmla="*/ 51466 w 320075"/>
                      <a:gd name="connsiteY3" fmla="*/ 91133 h 441876"/>
                      <a:gd name="connsiteX4" fmla="*/ 28863 w 320075"/>
                      <a:gd name="connsiteY4" fmla="*/ 194465 h 441876"/>
                      <a:gd name="connsiteX5" fmla="*/ 0 w 320075"/>
                      <a:gd name="connsiteY5" fmla="*/ 150907 h 441876"/>
                      <a:gd name="connsiteX6" fmla="*/ 0 w 320075"/>
                      <a:gd name="connsiteY6" fmla="*/ 57332 h 441876"/>
                      <a:gd name="connsiteX7" fmla="*/ 57332 w 320075"/>
                      <a:gd name="connsiteY7" fmla="*/ 0 h 441876"/>
                      <a:gd name="connsiteX8" fmla="*/ 175827 w 320075"/>
                      <a:gd name="connsiteY8" fmla="*/ 0 h 441876"/>
                      <a:gd name="connsiteX9" fmla="*/ 320075 w 320075"/>
                      <a:gd name="connsiteY9" fmla="*/ 144248 h 441876"/>
                      <a:gd name="connsiteX10" fmla="*/ 185534 w 320075"/>
                      <a:gd name="connsiteY10" fmla="*/ 96138 h 441876"/>
                      <a:gd name="connsiteX11" fmla="*/ 169980 w 320075"/>
                      <a:gd name="connsiteY11" fmla="*/ 206005 h 441876"/>
                      <a:gd name="connsiteX12" fmla="*/ 169980 w 320075"/>
                      <a:gd name="connsiteY12" fmla="*/ 416873 h 441876"/>
                      <a:gd name="connsiteX13" fmla="*/ 145251 w 320075"/>
                      <a:gd name="connsiteY13" fmla="*/ 441602 h 441876"/>
                      <a:gd name="connsiteX14" fmla="*/ 120522 w 320075"/>
                      <a:gd name="connsiteY14" fmla="*/ 416873 h 441876"/>
                      <a:gd name="connsiteX0" fmla="*/ 51466 w 320075"/>
                      <a:gd name="connsiteY0" fmla="*/ 416873 h 441602"/>
                      <a:gd name="connsiteX1" fmla="*/ 51872 w 320075"/>
                      <a:gd name="connsiteY1" fmla="*/ 265054 h 441602"/>
                      <a:gd name="connsiteX2" fmla="*/ 51466 w 320075"/>
                      <a:gd name="connsiteY2" fmla="*/ 91133 h 441602"/>
                      <a:gd name="connsiteX3" fmla="*/ 28863 w 320075"/>
                      <a:gd name="connsiteY3" fmla="*/ 194465 h 441602"/>
                      <a:gd name="connsiteX4" fmla="*/ 0 w 320075"/>
                      <a:gd name="connsiteY4" fmla="*/ 150907 h 441602"/>
                      <a:gd name="connsiteX5" fmla="*/ 0 w 320075"/>
                      <a:gd name="connsiteY5" fmla="*/ 57332 h 441602"/>
                      <a:gd name="connsiteX6" fmla="*/ 57332 w 320075"/>
                      <a:gd name="connsiteY6" fmla="*/ 0 h 441602"/>
                      <a:gd name="connsiteX7" fmla="*/ 175827 w 320075"/>
                      <a:gd name="connsiteY7" fmla="*/ 0 h 441602"/>
                      <a:gd name="connsiteX8" fmla="*/ 320075 w 320075"/>
                      <a:gd name="connsiteY8" fmla="*/ 144248 h 441602"/>
                      <a:gd name="connsiteX9" fmla="*/ 185534 w 320075"/>
                      <a:gd name="connsiteY9" fmla="*/ 96138 h 441602"/>
                      <a:gd name="connsiteX10" fmla="*/ 169980 w 320075"/>
                      <a:gd name="connsiteY10" fmla="*/ 206005 h 441602"/>
                      <a:gd name="connsiteX11" fmla="*/ 169980 w 320075"/>
                      <a:gd name="connsiteY11" fmla="*/ 416873 h 441602"/>
                      <a:gd name="connsiteX12" fmla="*/ 145251 w 320075"/>
                      <a:gd name="connsiteY12" fmla="*/ 441602 h 441602"/>
                      <a:gd name="connsiteX13" fmla="*/ 120522 w 320075"/>
                      <a:gd name="connsiteY13" fmla="*/ 416873 h 441602"/>
                      <a:gd name="connsiteX0" fmla="*/ 51466 w 320075"/>
                      <a:gd name="connsiteY0" fmla="*/ 416873 h 441602"/>
                      <a:gd name="connsiteX1" fmla="*/ 51872 w 320075"/>
                      <a:gd name="connsiteY1" fmla="*/ 265054 h 441602"/>
                      <a:gd name="connsiteX2" fmla="*/ 51466 w 320075"/>
                      <a:gd name="connsiteY2" fmla="*/ 91133 h 441602"/>
                      <a:gd name="connsiteX3" fmla="*/ 28863 w 320075"/>
                      <a:gd name="connsiteY3" fmla="*/ 194465 h 441602"/>
                      <a:gd name="connsiteX4" fmla="*/ 0 w 320075"/>
                      <a:gd name="connsiteY4" fmla="*/ 150907 h 441602"/>
                      <a:gd name="connsiteX5" fmla="*/ 0 w 320075"/>
                      <a:gd name="connsiteY5" fmla="*/ 57332 h 441602"/>
                      <a:gd name="connsiteX6" fmla="*/ 57332 w 320075"/>
                      <a:gd name="connsiteY6" fmla="*/ 0 h 441602"/>
                      <a:gd name="connsiteX7" fmla="*/ 175827 w 320075"/>
                      <a:gd name="connsiteY7" fmla="*/ 0 h 441602"/>
                      <a:gd name="connsiteX8" fmla="*/ 320075 w 320075"/>
                      <a:gd name="connsiteY8" fmla="*/ 144248 h 441602"/>
                      <a:gd name="connsiteX9" fmla="*/ 185534 w 320075"/>
                      <a:gd name="connsiteY9" fmla="*/ 96138 h 441602"/>
                      <a:gd name="connsiteX10" fmla="*/ 169980 w 320075"/>
                      <a:gd name="connsiteY10" fmla="*/ 206005 h 441602"/>
                      <a:gd name="connsiteX11" fmla="*/ 169980 w 320075"/>
                      <a:gd name="connsiteY11" fmla="*/ 416873 h 441602"/>
                      <a:gd name="connsiteX12" fmla="*/ 145251 w 320075"/>
                      <a:gd name="connsiteY12" fmla="*/ 441602 h 441602"/>
                      <a:gd name="connsiteX0" fmla="*/ 51466 w 320075"/>
                      <a:gd name="connsiteY0" fmla="*/ 416873 h 416873"/>
                      <a:gd name="connsiteX1" fmla="*/ 51872 w 320075"/>
                      <a:gd name="connsiteY1" fmla="*/ 265054 h 416873"/>
                      <a:gd name="connsiteX2" fmla="*/ 51466 w 320075"/>
                      <a:gd name="connsiteY2" fmla="*/ 91133 h 416873"/>
                      <a:gd name="connsiteX3" fmla="*/ 28863 w 320075"/>
                      <a:gd name="connsiteY3" fmla="*/ 194465 h 416873"/>
                      <a:gd name="connsiteX4" fmla="*/ 0 w 320075"/>
                      <a:gd name="connsiteY4" fmla="*/ 150907 h 416873"/>
                      <a:gd name="connsiteX5" fmla="*/ 0 w 320075"/>
                      <a:gd name="connsiteY5" fmla="*/ 57332 h 416873"/>
                      <a:gd name="connsiteX6" fmla="*/ 57332 w 320075"/>
                      <a:gd name="connsiteY6" fmla="*/ 0 h 416873"/>
                      <a:gd name="connsiteX7" fmla="*/ 175827 w 320075"/>
                      <a:gd name="connsiteY7" fmla="*/ 0 h 416873"/>
                      <a:gd name="connsiteX8" fmla="*/ 320075 w 320075"/>
                      <a:gd name="connsiteY8" fmla="*/ 144248 h 416873"/>
                      <a:gd name="connsiteX9" fmla="*/ 185534 w 320075"/>
                      <a:gd name="connsiteY9" fmla="*/ 96138 h 416873"/>
                      <a:gd name="connsiteX10" fmla="*/ 169980 w 320075"/>
                      <a:gd name="connsiteY10" fmla="*/ 206005 h 416873"/>
                      <a:gd name="connsiteX11" fmla="*/ 169980 w 320075"/>
                      <a:gd name="connsiteY11" fmla="*/ 416873 h 416873"/>
                      <a:gd name="connsiteX0" fmla="*/ 51466 w 320075"/>
                      <a:gd name="connsiteY0" fmla="*/ 416873 h 416873"/>
                      <a:gd name="connsiteX1" fmla="*/ 51872 w 320075"/>
                      <a:gd name="connsiteY1" fmla="*/ 265054 h 416873"/>
                      <a:gd name="connsiteX2" fmla="*/ 51466 w 320075"/>
                      <a:gd name="connsiteY2" fmla="*/ 91133 h 416873"/>
                      <a:gd name="connsiteX3" fmla="*/ 28863 w 320075"/>
                      <a:gd name="connsiteY3" fmla="*/ 194465 h 416873"/>
                      <a:gd name="connsiteX4" fmla="*/ 0 w 320075"/>
                      <a:gd name="connsiteY4" fmla="*/ 150907 h 416873"/>
                      <a:gd name="connsiteX5" fmla="*/ 0 w 320075"/>
                      <a:gd name="connsiteY5" fmla="*/ 57332 h 416873"/>
                      <a:gd name="connsiteX6" fmla="*/ 57332 w 320075"/>
                      <a:gd name="connsiteY6" fmla="*/ 0 h 416873"/>
                      <a:gd name="connsiteX7" fmla="*/ 175827 w 320075"/>
                      <a:gd name="connsiteY7" fmla="*/ 0 h 416873"/>
                      <a:gd name="connsiteX8" fmla="*/ 320075 w 320075"/>
                      <a:gd name="connsiteY8" fmla="*/ 144248 h 416873"/>
                      <a:gd name="connsiteX9" fmla="*/ 185534 w 320075"/>
                      <a:gd name="connsiteY9" fmla="*/ 96138 h 416873"/>
                      <a:gd name="connsiteX10" fmla="*/ 169980 w 320075"/>
                      <a:gd name="connsiteY10" fmla="*/ 206005 h 416873"/>
                      <a:gd name="connsiteX0" fmla="*/ 51872 w 320075"/>
                      <a:gd name="connsiteY0" fmla="*/ 265054 h 265054"/>
                      <a:gd name="connsiteX1" fmla="*/ 51466 w 320075"/>
                      <a:gd name="connsiteY1" fmla="*/ 91133 h 265054"/>
                      <a:gd name="connsiteX2" fmla="*/ 28863 w 320075"/>
                      <a:gd name="connsiteY2" fmla="*/ 194465 h 265054"/>
                      <a:gd name="connsiteX3" fmla="*/ 0 w 320075"/>
                      <a:gd name="connsiteY3" fmla="*/ 150907 h 265054"/>
                      <a:gd name="connsiteX4" fmla="*/ 0 w 320075"/>
                      <a:gd name="connsiteY4" fmla="*/ 57332 h 265054"/>
                      <a:gd name="connsiteX5" fmla="*/ 57332 w 320075"/>
                      <a:gd name="connsiteY5" fmla="*/ 0 h 265054"/>
                      <a:gd name="connsiteX6" fmla="*/ 175827 w 320075"/>
                      <a:gd name="connsiteY6" fmla="*/ 0 h 265054"/>
                      <a:gd name="connsiteX7" fmla="*/ 320075 w 320075"/>
                      <a:gd name="connsiteY7" fmla="*/ 144248 h 265054"/>
                      <a:gd name="connsiteX8" fmla="*/ 185534 w 320075"/>
                      <a:gd name="connsiteY8" fmla="*/ 96138 h 265054"/>
                      <a:gd name="connsiteX9" fmla="*/ 169980 w 320075"/>
                      <a:gd name="connsiteY9" fmla="*/ 206005 h 265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0075" h="265054">
                        <a:moveTo>
                          <a:pt x="51872" y="265054"/>
                        </a:moveTo>
                        <a:cubicBezTo>
                          <a:pt x="51737" y="207080"/>
                          <a:pt x="51601" y="149107"/>
                          <a:pt x="51466" y="91133"/>
                        </a:cubicBezTo>
                        <a:cubicBezTo>
                          <a:pt x="39908" y="86345"/>
                          <a:pt x="40421" y="199253"/>
                          <a:pt x="28863" y="194465"/>
                        </a:cubicBezTo>
                        <a:cubicBezTo>
                          <a:pt x="7926" y="208233"/>
                          <a:pt x="0" y="166739"/>
                          <a:pt x="0" y="150907"/>
                        </a:cubicBezTo>
                        <a:lnTo>
                          <a:pt x="0" y="57332"/>
                        </a:lnTo>
                        <a:cubicBezTo>
                          <a:pt x="0" y="25668"/>
                          <a:pt x="25668" y="0"/>
                          <a:pt x="57332" y="0"/>
                        </a:cubicBezTo>
                        <a:lnTo>
                          <a:pt x="175827" y="0"/>
                        </a:lnTo>
                        <a:cubicBezTo>
                          <a:pt x="207491" y="0"/>
                          <a:pt x="320075" y="112584"/>
                          <a:pt x="320075" y="144248"/>
                        </a:cubicBezTo>
                        <a:cubicBezTo>
                          <a:pt x="264115" y="176630"/>
                          <a:pt x="210550" y="85845"/>
                          <a:pt x="185534" y="96138"/>
                        </a:cubicBezTo>
                        <a:cubicBezTo>
                          <a:pt x="160518" y="106431"/>
                          <a:pt x="172572" y="152549"/>
                          <a:pt x="169980" y="206005"/>
                        </a:cubicBezTo>
                      </a:path>
                    </a:pathLst>
                  </a:custGeom>
                  <a:grp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sp>
            <p:nvSpPr>
              <p:cNvPr id="180" name="Freeform 179"/>
              <p:cNvSpPr>
                <a:spLocks noChangeAspect="1"/>
              </p:cNvSpPr>
              <p:nvPr/>
            </p:nvSpPr>
            <p:spPr>
              <a:xfrm>
                <a:off x="5721981" y="4035411"/>
                <a:ext cx="396521" cy="381158"/>
              </a:xfrm>
              <a:custGeom>
                <a:avLst/>
                <a:gdLst>
                  <a:gd name="connsiteX0" fmla="*/ 129581 w 222488"/>
                  <a:gd name="connsiteY0" fmla="*/ 0 h 215153"/>
                  <a:gd name="connsiteX1" fmla="*/ 202929 w 222488"/>
                  <a:gd name="connsiteY1" fmla="*/ 7334 h 215153"/>
                  <a:gd name="connsiteX2" fmla="*/ 222488 w 222488"/>
                  <a:gd name="connsiteY2" fmla="*/ 68457 h 215153"/>
                  <a:gd name="connsiteX3" fmla="*/ 173590 w 222488"/>
                  <a:gd name="connsiteY3" fmla="*/ 90462 h 215153"/>
                  <a:gd name="connsiteX4" fmla="*/ 161365 w 222488"/>
                  <a:gd name="connsiteY4" fmla="*/ 141805 h 215153"/>
                  <a:gd name="connsiteX5" fmla="*/ 144251 w 222488"/>
                  <a:gd name="connsiteY5" fmla="*/ 158919 h 215153"/>
                  <a:gd name="connsiteX6" fmla="*/ 7335 w 222488"/>
                  <a:gd name="connsiteY6" fmla="*/ 166254 h 215153"/>
                  <a:gd name="connsiteX7" fmla="*/ 0 w 222488"/>
                  <a:gd name="connsiteY7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61365 w 223825"/>
                  <a:gd name="connsiteY4" fmla="*/ 141805 h 215153"/>
                  <a:gd name="connsiteX5" fmla="*/ 144251 w 223825"/>
                  <a:gd name="connsiteY5" fmla="*/ 158919 h 215153"/>
                  <a:gd name="connsiteX6" fmla="*/ 7335 w 223825"/>
                  <a:gd name="connsiteY6" fmla="*/ 166254 h 215153"/>
                  <a:gd name="connsiteX7" fmla="*/ 0 w 223825"/>
                  <a:gd name="connsiteY7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61365 w 223825"/>
                  <a:gd name="connsiteY4" fmla="*/ 141805 h 215153"/>
                  <a:gd name="connsiteX5" fmla="*/ 144251 w 223825"/>
                  <a:gd name="connsiteY5" fmla="*/ 158919 h 215153"/>
                  <a:gd name="connsiteX6" fmla="*/ 7335 w 223825"/>
                  <a:gd name="connsiteY6" fmla="*/ 166254 h 215153"/>
                  <a:gd name="connsiteX7" fmla="*/ 0 w 223825"/>
                  <a:gd name="connsiteY7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61365 w 223825"/>
                  <a:gd name="connsiteY4" fmla="*/ 141805 h 215153"/>
                  <a:gd name="connsiteX5" fmla="*/ 144251 w 223825"/>
                  <a:gd name="connsiteY5" fmla="*/ 158919 h 215153"/>
                  <a:gd name="connsiteX6" fmla="*/ 7335 w 223825"/>
                  <a:gd name="connsiteY6" fmla="*/ 166254 h 215153"/>
                  <a:gd name="connsiteX7" fmla="*/ 0 w 223825"/>
                  <a:gd name="connsiteY7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44251 w 223825"/>
                  <a:gd name="connsiteY4" fmla="*/ 158919 h 215153"/>
                  <a:gd name="connsiteX5" fmla="*/ 7335 w 223825"/>
                  <a:gd name="connsiteY5" fmla="*/ 166254 h 215153"/>
                  <a:gd name="connsiteX6" fmla="*/ 0 w 223825"/>
                  <a:gd name="connsiteY6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44251 w 223825"/>
                  <a:gd name="connsiteY4" fmla="*/ 158919 h 215153"/>
                  <a:gd name="connsiteX5" fmla="*/ 7335 w 223825"/>
                  <a:gd name="connsiteY5" fmla="*/ 166254 h 215153"/>
                  <a:gd name="connsiteX6" fmla="*/ 0 w 223825"/>
                  <a:gd name="connsiteY6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7334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44251 w 223825"/>
                  <a:gd name="connsiteY4" fmla="*/ 158919 h 215153"/>
                  <a:gd name="connsiteX5" fmla="*/ 7335 w 223825"/>
                  <a:gd name="connsiteY5" fmla="*/ 166254 h 215153"/>
                  <a:gd name="connsiteX6" fmla="*/ 0 w 223825"/>
                  <a:gd name="connsiteY6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1672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44251 w 223825"/>
                  <a:gd name="connsiteY4" fmla="*/ 158919 h 215153"/>
                  <a:gd name="connsiteX5" fmla="*/ 7335 w 223825"/>
                  <a:gd name="connsiteY5" fmla="*/ 166254 h 215153"/>
                  <a:gd name="connsiteX6" fmla="*/ 0 w 223825"/>
                  <a:gd name="connsiteY6" fmla="*/ 215153 h 215153"/>
                  <a:gd name="connsiteX0" fmla="*/ 129581 w 223825"/>
                  <a:gd name="connsiteY0" fmla="*/ 0 h 215153"/>
                  <a:gd name="connsiteX1" fmla="*/ 202929 w 223825"/>
                  <a:gd name="connsiteY1" fmla="*/ 1672 h 215153"/>
                  <a:gd name="connsiteX2" fmla="*/ 222488 w 223825"/>
                  <a:gd name="connsiteY2" fmla="*/ 68457 h 215153"/>
                  <a:gd name="connsiteX3" fmla="*/ 173590 w 223825"/>
                  <a:gd name="connsiteY3" fmla="*/ 90462 h 215153"/>
                  <a:gd name="connsiteX4" fmla="*/ 144251 w 223825"/>
                  <a:gd name="connsiteY4" fmla="*/ 158919 h 215153"/>
                  <a:gd name="connsiteX5" fmla="*/ 7335 w 223825"/>
                  <a:gd name="connsiteY5" fmla="*/ 166254 h 215153"/>
                  <a:gd name="connsiteX6" fmla="*/ 0 w 223825"/>
                  <a:gd name="connsiteY6" fmla="*/ 215153 h 21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825" h="215153">
                    <a:moveTo>
                      <a:pt x="129581" y="0"/>
                    </a:moveTo>
                    <a:lnTo>
                      <a:pt x="202929" y="1672"/>
                    </a:lnTo>
                    <a:cubicBezTo>
                      <a:pt x="218414" y="13082"/>
                      <a:pt x="227378" y="53659"/>
                      <a:pt x="222488" y="68457"/>
                    </a:cubicBezTo>
                    <a:cubicBezTo>
                      <a:pt x="217598" y="83255"/>
                      <a:pt x="177665" y="73348"/>
                      <a:pt x="173590" y="90462"/>
                    </a:cubicBezTo>
                    <a:cubicBezTo>
                      <a:pt x="163810" y="113281"/>
                      <a:pt x="162525" y="137232"/>
                      <a:pt x="144251" y="158919"/>
                    </a:cubicBezTo>
                    <a:cubicBezTo>
                      <a:pt x="125977" y="180606"/>
                      <a:pt x="9780" y="149954"/>
                      <a:pt x="7335" y="166254"/>
                    </a:cubicBezTo>
                    <a:lnTo>
                      <a:pt x="0" y="215153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1" name="Freeform 180"/>
              <p:cNvSpPr>
                <a:spLocks noChangeAspect="1"/>
              </p:cNvSpPr>
              <p:nvPr/>
            </p:nvSpPr>
            <p:spPr>
              <a:xfrm>
                <a:off x="6144131" y="4096528"/>
                <a:ext cx="377343" cy="318943"/>
              </a:xfrm>
              <a:custGeom>
                <a:avLst/>
                <a:gdLst>
                  <a:gd name="connsiteX0" fmla="*/ 176034 w 176034"/>
                  <a:gd name="connsiteY0" fmla="*/ 2445 h 198038"/>
                  <a:gd name="connsiteX1" fmla="*/ 78238 w 176034"/>
                  <a:gd name="connsiteY1" fmla="*/ 0 h 198038"/>
                  <a:gd name="connsiteX2" fmla="*/ 46454 w 176034"/>
                  <a:gd name="connsiteY2" fmla="*/ 41563 h 198038"/>
                  <a:gd name="connsiteX3" fmla="*/ 63568 w 176034"/>
                  <a:gd name="connsiteY3" fmla="*/ 75792 h 198038"/>
                  <a:gd name="connsiteX4" fmla="*/ 119801 w 176034"/>
                  <a:gd name="connsiteY4" fmla="*/ 78237 h 198038"/>
                  <a:gd name="connsiteX5" fmla="*/ 134471 w 176034"/>
                  <a:gd name="connsiteY5" fmla="*/ 92907 h 198038"/>
                  <a:gd name="connsiteX6" fmla="*/ 124691 w 176034"/>
                  <a:gd name="connsiteY6" fmla="*/ 132025 h 198038"/>
                  <a:gd name="connsiteX7" fmla="*/ 14670 w 176034"/>
                  <a:gd name="connsiteY7" fmla="*/ 134470 h 198038"/>
                  <a:gd name="connsiteX8" fmla="*/ 0 w 176034"/>
                  <a:gd name="connsiteY8" fmla="*/ 163809 h 198038"/>
                  <a:gd name="connsiteX9" fmla="*/ 0 w 176034"/>
                  <a:gd name="connsiteY9" fmla="*/ 198038 h 198038"/>
                  <a:gd name="connsiteX0" fmla="*/ 176034 w 176034"/>
                  <a:gd name="connsiteY0" fmla="*/ 2445 h 198038"/>
                  <a:gd name="connsiteX1" fmla="*/ 78238 w 176034"/>
                  <a:gd name="connsiteY1" fmla="*/ 0 h 198038"/>
                  <a:gd name="connsiteX2" fmla="*/ 46454 w 176034"/>
                  <a:gd name="connsiteY2" fmla="*/ 41563 h 198038"/>
                  <a:gd name="connsiteX3" fmla="*/ 63568 w 176034"/>
                  <a:gd name="connsiteY3" fmla="*/ 75792 h 198038"/>
                  <a:gd name="connsiteX4" fmla="*/ 119801 w 176034"/>
                  <a:gd name="connsiteY4" fmla="*/ 78237 h 198038"/>
                  <a:gd name="connsiteX5" fmla="*/ 134471 w 176034"/>
                  <a:gd name="connsiteY5" fmla="*/ 92907 h 198038"/>
                  <a:gd name="connsiteX6" fmla="*/ 124691 w 176034"/>
                  <a:gd name="connsiteY6" fmla="*/ 132025 h 198038"/>
                  <a:gd name="connsiteX7" fmla="*/ 14670 w 176034"/>
                  <a:gd name="connsiteY7" fmla="*/ 134470 h 198038"/>
                  <a:gd name="connsiteX8" fmla="*/ 0 w 176034"/>
                  <a:gd name="connsiteY8" fmla="*/ 163809 h 198038"/>
                  <a:gd name="connsiteX9" fmla="*/ 0 w 176034"/>
                  <a:gd name="connsiteY9" fmla="*/ 198038 h 198038"/>
                  <a:gd name="connsiteX0" fmla="*/ 176034 w 176034"/>
                  <a:gd name="connsiteY0" fmla="*/ 2445 h 198038"/>
                  <a:gd name="connsiteX1" fmla="*/ 78238 w 176034"/>
                  <a:gd name="connsiteY1" fmla="*/ 0 h 198038"/>
                  <a:gd name="connsiteX2" fmla="*/ 46454 w 176034"/>
                  <a:gd name="connsiteY2" fmla="*/ 41563 h 198038"/>
                  <a:gd name="connsiteX3" fmla="*/ 63568 w 176034"/>
                  <a:gd name="connsiteY3" fmla="*/ 75792 h 198038"/>
                  <a:gd name="connsiteX4" fmla="*/ 119801 w 176034"/>
                  <a:gd name="connsiteY4" fmla="*/ 78237 h 198038"/>
                  <a:gd name="connsiteX5" fmla="*/ 134471 w 176034"/>
                  <a:gd name="connsiteY5" fmla="*/ 92907 h 198038"/>
                  <a:gd name="connsiteX6" fmla="*/ 124691 w 176034"/>
                  <a:gd name="connsiteY6" fmla="*/ 132025 h 198038"/>
                  <a:gd name="connsiteX7" fmla="*/ 14670 w 176034"/>
                  <a:gd name="connsiteY7" fmla="*/ 134470 h 198038"/>
                  <a:gd name="connsiteX8" fmla="*/ 0 w 176034"/>
                  <a:gd name="connsiteY8" fmla="*/ 163809 h 198038"/>
                  <a:gd name="connsiteX9" fmla="*/ 0 w 176034"/>
                  <a:gd name="connsiteY9" fmla="*/ 198038 h 198038"/>
                  <a:gd name="connsiteX0" fmla="*/ 177120 w 177120"/>
                  <a:gd name="connsiteY0" fmla="*/ 2445 h 198038"/>
                  <a:gd name="connsiteX1" fmla="*/ 79324 w 177120"/>
                  <a:gd name="connsiteY1" fmla="*/ 0 h 198038"/>
                  <a:gd name="connsiteX2" fmla="*/ 47540 w 177120"/>
                  <a:gd name="connsiteY2" fmla="*/ 41563 h 198038"/>
                  <a:gd name="connsiteX3" fmla="*/ 64654 w 177120"/>
                  <a:gd name="connsiteY3" fmla="*/ 75792 h 198038"/>
                  <a:gd name="connsiteX4" fmla="*/ 120887 w 177120"/>
                  <a:gd name="connsiteY4" fmla="*/ 78237 h 198038"/>
                  <a:gd name="connsiteX5" fmla="*/ 135557 w 177120"/>
                  <a:gd name="connsiteY5" fmla="*/ 92907 h 198038"/>
                  <a:gd name="connsiteX6" fmla="*/ 125777 w 177120"/>
                  <a:gd name="connsiteY6" fmla="*/ 132025 h 198038"/>
                  <a:gd name="connsiteX7" fmla="*/ 15756 w 177120"/>
                  <a:gd name="connsiteY7" fmla="*/ 134470 h 198038"/>
                  <a:gd name="connsiteX8" fmla="*/ 1086 w 177120"/>
                  <a:gd name="connsiteY8" fmla="*/ 163809 h 198038"/>
                  <a:gd name="connsiteX9" fmla="*/ 1086 w 177120"/>
                  <a:gd name="connsiteY9" fmla="*/ 198038 h 198038"/>
                  <a:gd name="connsiteX0" fmla="*/ 176034 w 176034"/>
                  <a:gd name="connsiteY0" fmla="*/ 2445 h 198038"/>
                  <a:gd name="connsiteX1" fmla="*/ 78238 w 176034"/>
                  <a:gd name="connsiteY1" fmla="*/ 0 h 198038"/>
                  <a:gd name="connsiteX2" fmla="*/ 46454 w 176034"/>
                  <a:gd name="connsiteY2" fmla="*/ 41563 h 198038"/>
                  <a:gd name="connsiteX3" fmla="*/ 63568 w 176034"/>
                  <a:gd name="connsiteY3" fmla="*/ 75792 h 198038"/>
                  <a:gd name="connsiteX4" fmla="*/ 119801 w 176034"/>
                  <a:gd name="connsiteY4" fmla="*/ 78237 h 198038"/>
                  <a:gd name="connsiteX5" fmla="*/ 134471 w 176034"/>
                  <a:gd name="connsiteY5" fmla="*/ 92907 h 198038"/>
                  <a:gd name="connsiteX6" fmla="*/ 124691 w 176034"/>
                  <a:gd name="connsiteY6" fmla="*/ 132025 h 198038"/>
                  <a:gd name="connsiteX7" fmla="*/ 14670 w 176034"/>
                  <a:gd name="connsiteY7" fmla="*/ 134470 h 198038"/>
                  <a:gd name="connsiteX8" fmla="*/ 0 w 176034"/>
                  <a:gd name="connsiteY8" fmla="*/ 198038 h 198038"/>
                  <a:gd name="connsiteX0" fmla="*/ 176034 w 176034"/>
                  <a:gd name="connsiteY0" fmla="*/ 2445 h 198038"/>
                  <a:gd name="connsiteX1" fmla="*/ 78238 w 176034"/>
                  <a:gd name="connsiteY1" fmla="*/ 0 h 198038"/>
                  <a:gd name="connsiteX2" fmla="*/ 46454 w 176034"/>
                  <a:gd name="connsiteY2" fmla="*/ 41563 h 198038"/>
                  <a:gd name="connsiteX3" fmla="*/ 63568 w 176034"/>
                  <a:gd name="connsiteY3" fmla="*/ 75792 h 198038"/>
                  <a:gd name="connsiteX4" fmla="*/ 119801 w 176034"/>
                  <a:gd name="connsiteY4" fmla="*/ 78237 h 198038"/>
                  <a:gd name="connsiteX5" fmla="*/ 124691 w 176034"/>
                  <a:gd name="connsiteY5" fmla="*/ 132025 h 198038"/>
                  <a:gd name="connsiteX6" fmla="*/ 14670 w 176034"/>
                  <a:gd name="connsiteY6" fmla="*/ 134470 h 198038"/>
                  <a:gd name="connsiteX7" fmla="*/ 0 w 176034"/>
                  <a:gd name="connsiteY7" fmla="*/ 198038 h 19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34" h="198038">
                    <a:moveTo>
                      <a:pt x="176034" y="2445"/>
                    </a:moveTo>
                    <a:lnTo>
                      <a:pt x="78238" y="0"/>
                    </a:lnTo>
                    <a:cubicBezTo>
                      <a:pt x="56641" y="6520"/>
                      <a:pt x="48899" y="28931"/>
                      <a:pt x="46454" y="41563"/>
                    </a:cubicBezTo>
                    <a:cubicBezTo>
                      <a:pt x="44009" y="54195"/>
                      <a:pt x="51344" y="69680"/>
                      <a:pt x="63568" y="75792"/>
                    </a:cubicBezTo>
                    <a:lnTo>
                      <a:pt x="119801" y="78237"/>
                    </a:lnTo>
                    <a:cubicBezTo>
                      <a:pt x="129988" y="87609"/>
                      <a:pt x="142213" y="122653"/>
                      <a:pt x="124691" y="132025"/>
                    </a:cubicBezTo>
                    <a:lnTo>
                      <a:pt x="14670" y="134470"/>
                    </a:lnTo>
                    <a:cubicBezTo>
                      <a:pt x="-6112" y="145472"/>
                      <a:pt x="3056" y="184795"/>
                      <a:pt x="0" y="198038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89" name="Group 188"/>
            <p:cNvGrpSpPr>
              <a:grpSpLocks noChangeAspect="1"/>
            </p:cNvGrpSpPr>
            <p:nvPr>
              <p:custDataLst>
                <p:custData r:id="rId8"/>
              </p:custDataLst>
            </p:nvPr>
          </p:nvGrpSpPr>
          <p:grpSpPr>
            <a:xfrm>
              <a:off x="7841759" y="3101029"/>
              <a:ext cx="1080000" cy="1039482"/>
              <a:chOff x="5106608" y="2816509"/>
              <a:chExt cx="982800" cy="945929"/>
            </a:xfrm>
          </p:grpSpPr>
          <p:grpSp>
            <p:nvGrpSpPr>
              <p:cNvPr id="190" name="Group 189"/>
              <p:cNvGrpSpPr>
                <a:grpSpLocks noChangeAspect="1"/>
              </p:cNvGrpSpPr>
              <p:nvPr/>
            </p:nvGrpSpPr>
            <p:grpSpPr>
              <a:xfrm>
                <a:off x="5277781" y="2816509"/>
                <a:ext cx="737656" cy="737656"/>
                <a:chOff x="5556000" y="2965200"/>
                <a:chExt cx="1080000" cy="1080000"/>
              </a:xfrm>
            </p:grpSpPr>
            <p:sp>
              <p:nvSpPr>
                <p:cNvPr id="192" name="Oval 191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93" name="Oval 192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94" name="Straight Connector 193"/>
                <p:cNvCxnSpPr>
                  <a:cxnSpLocks noChangeAspect="1"/>
                  <a:stCxn id="192" idx="1"/>
                  <a:endCxn id="192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>
                  <a:cxnSpLocks noChangeAspect="1"/>
                  <a:stCxn id="192" idx="2"/>
                  <a:endCxn id="192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>
                  <a:cxnSpLocks noChangeAspect="1"/>
                  <a:stCxn id="192" idx="3"/>
                  <a:endCxn id="192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Isosceles Triangle 21"/>
              <p:cNvSpPr>
                <a:spLocks noChangeAspect="1"/>
              </p:cNvSpPr>
              <p:nvPr/>
            </p:nvSpPr>
            <p:spPr bwMode="auto">
              <a:xfrm rot="10800000" flipH="1">
                <a:off x="5106608" y="3462868"/>
                <a:ext cx="982800" cy="299570"/>
              </a:xfrm>
              <a:custGeom>
                <a:avLst/>
                <a:gdLst>
                  <a:gd name="connsiteX0" fmla="*/ 0 w 499888"/>
                  <a:gd name="connsiteY0" fmla="*/ 136108 h 136108"/>
                  <a:gd name="connsiteX1" fmla="*/ 249944 w 499888"/>
                  <a:gd name="connsiteY1" fmla="*/ 0 h 136108"/>
                  <a:gd name="connsiteX2" fmla="*/ 499888 w 499888"/>
                  <a:gd name="connsiteY2" fmla="*/ 136108 h 136108"/>
                  <a:gd name="connsiteX3" fmla="*/ 0 w 499888"/>
                  <a:gd name="connsiteY3" fmla="*/ 136108 h 136108"/>
                  <a:gd name="connsiteX0" fmla="*/ 0 w 499888"/>
                  <a:gd name="connsiteY0" fmla="*/ 136108 h 136108"/>
                  <a:gd name="connsiteX1" fmla="*/ 249944 w 499888"/>
                  <a:gd name="connsiteY1" fmla="*/ 0 h 136108"/>
                  <a:gd name="connsiteX2" fmla="*/ 499888 w 499888"/>
                  <a:gd name="connsiteY2" fmla="*/ 136108 h 136108"/>
                  <a:gd name="connsiteX3" fmla="*/ 439258 w 499888"/>
                  <a:gd name="connsiteY3" fmla="*/ 136108 h 136108"/>
                  <a:gd name="connsiteX4" fmla="*/ 0 w 499888"/>
                  <a:gd name="connsiteY4" fmla="*/ 136108 h 136108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0 w 499888"/>
                  <a:gd name="connsiteY4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34083 w 499888"/>
                  <a:gd name="connsiteY4" fmla="*/ 115073 h 175703"/>
                  <a:gd name="connsiteX5" fmla="*/ 0 w 499888"/>
                  <a:gd name="connsiteY5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0 w 499888"/>
                  <a:gd name="connsiteY5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321710 w 499888"/>
                  <a:gd name="connsiteY5" fmla="*/ 154668 h 175703"/>
                  <a:gd name="connsiteX6" fmla="*/ 0 w 499888"/>
                  <a:gd name="connsiteY6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321710 w 499888"/>
                  <a:gd name="connsiteY5" fmla="*/ 154668 h 175703"/>
                  <a:gd name="connsiteX6" fmla="*/ 278403 w 499888"/>
                  <a:gd name="connsiteY6" fmla="*/ 173228 h 175703"/>
                  <a:gd name="connsiteX7" fmla="*/ 0 w 499888"/>
                  <a:gd name="connsiteY7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321710 w 499888"/>
                  <a:gd name="connsiteY5" fmla="*/ 154668 h 175703"/>
                  <a:gd name="connsiteX6" fmla="*/ 278403 w 499888"/>
                  <a:gd name="connsiteY6" fmla="*/ 173228 h 175703"/>
                  <a:gd name="connsiteX7" fmla="*/ 216535 w 499888"/>
                  <a:gd name="connsiteY7" fmla="*/ 157142 h 175703"/>
                  <a:gd name="connsiteX8" fmla="*/ 0 w 499888"/>
                  <a:gd name="connsiteY8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321710 w 499888"/>
                  <a:gd name="connsiteY5" fmla="*/ 154668 h 175703"/>
                  <a:gd name="connsiteX6" fmla="*/ 283353 w 499888"/>
                  <a:gd name="connsiteY6" fmla="*/ 158380 h 175703"/>
                  <a:gd name="connsiteX7" fmla="*/ 216535 w 499888"/>
                  <a:gd name="connsiteY7" fmla="*/ 157142 h 175703"/>
                  <a:gd name="connsiteX8" fmla="*/ 0 w 499888"/>
                  <a:gd name="connsiteY8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323773 w 499888"/>
                  <a:gd name="connsiteY5" fmla="*/ 115747 h 175703"/>
                  <a:gd name="connsiteX6" fmla="*/ 321710 w 499888"/>
                  <a:gd name="connsiteY6" fmla="*/ 154668 h 175703"/>
                  <a:gd name="connsiteX7" fmla="*/ 283353 w 499888"/>
                  <a:gd name="connsiteY7" fmla="*/ 158380 h 175703"/>
                  <a:gd name="connsiteX8" fmla="*/ 216535 w 499888"/>
                  <a:gd name="connsiteY8" fmla="*/ 157142 h 175703"/>
                  <a:gd name="connsiteX9" fmla="*/ 0 w 499888"/>
                  <a:gd name="connsiteY9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321710 w 499888"/>
                  <a:gd name="connsiteY6" fmla="*/ 154668 h 175703"/>
                  <a:gd name="connsiteX7" fmla="*/ 283353 w 499888"/>
                  <a:gd name="connsiteY7" fmla="*/ 158380 h 175703"/>
                  <a:gd name="connsiteX8" fmla="*/ 216535 w 499888"/>
                  <a:gd name="connsiteY8" fmla="*/ 157142 h 175703"/>
                  <a:gd name="connsiteX9" fmla="*/ 0 w 499888"/>
                  <a:gd name="connsiteY9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310677 w 499888"/>
                  <a:gd name="connsiteY6" fmla="*/ 130901 h 175703"/>
                  <a:gd name="connsiteX7" fmla="*/ 321710 w 499888"/>
                  <a:gd name="connsiteY7" fmla="*/ 154668 h 175703"/>
                  <a:gd name="connsiteX8" fmla="*/ 283353 w 499888"/>
                  <a:gd name="connsiteY8" fmla="*/ 158380 h 175703"/>
                  <a:gd name="connsiteX9" fmla="*/ 216535 w 499888"/>
                  <a:gd name="connsiteY9" fmla="*/ 157142 h 175703"/>
                  <a:gd name="connsiteX10" fmla="*/ 0 w 499888"/>
                  <a:gd name="connsiteY10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294779 w 499888"/>
                  <a:gd name="connsiteY6" fmla="*/ 106902 h 175703"/>
                  <a:gd name="connsiteX7" fmla="*/ 310677 w 499888"/>
                  <a:gd name="connsiteY7" fmla="*/ 130901 h 175703"/>
                  <a:gd name="connsiteX8" fmla="*/ 321710 w 499888"/>
                  <a:gd name="connsiteY8" fmla="*/ 154668 h 175703"/>
                  <a:gd name="connsiteX9" fmla="*/ 283353 w 499888"/>
                  <a:gd name="connsiteY9" fmla="*/ 158380 h 175703"/>
                  <a:gd name="connsiteX10" fmla="*/ 216535 w 499888"/>
                  <a:gd name="connsiteY10" fmla="*/ 157142 h 175703"/>
                  <a:gd name="connsiteX11" fmla="*/ 0 w 499888"/>
                  <a:gd name="connsiteY11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235403 w 499888"/>
                  <a:gd name="connsiteY6" fmla="*/ 99561 h 175703"/>
                  <a:gd name="connsiteX7" fmla="*/ 310677 w 499888"/>
                  <a:gd name="connsiteY7" fmla="*/ 130901 h 175703"/>
                  <a:gd name="connsiteX8" fmla="*/ 321710 w 499888"/>
                  <a:gd name="connsiteY8" fmla="*/ 154668 h 175703"/>
                  <a:gd name="connsiteX9" fmla="*/ 283353 w 499888"/>
                  <a:gd name="connsiteY9" fmla="*/ 158380 h 175703"/>
                  <a:gd name="connsiteX10" fmla="*/ 216535 w 499888"/>
                  <a:gd name="connsiteY10" fmla="*/ 157142 h 175703"/>
                  <a:gd name="connsiteX11" fmla="*/ 0 w 499888"/>
                  <a:gd name="connsiteY11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235403 w 499888"/>
                  <a:gd name="connsiteY6" fmla="*/ 99561 h 175703"/>
                  <a:gd name="connsiteX7" fmla="*/ 320533 w 499888"/>
                  <a:gd name="connsiteY7" fmla="*/ 116117 h 175703"/>
                  <a:gd name="connsiteX8" fmla="*/ 321710 w 499888"/>
                  <a:gd name="connsiteY8" fmla="*/ 154668 h 175703"/>
                  <a:gd name="connsiteX9" fmla="*/ 283353 w 499888"/>
                  <a:gd name="connsiteY9" fmla="*/ 158380 h 175703"/>
                  <a:gd name="connsiteX10" fmla="*/ 216535 w 499888"/>
                  <a:gd name="connsiteY10" fmla="*/ 157142 h 175703"/>
                  <a:gd name="connsiteX11" fmla="*/ 0 w 499888"/>
                  <a:gd name="connsiteY11" fmla="*/ 136108 h 175703"/>
                  <a:gd name="connsiteX0" fmla="*/ 0 w 499888"/>
                  <a:gd name="connsiteY0" fmla="*/ 136108 h 175703"/>
                  <a:gd name="connsiteX1" fmla="*/ 249944 w 499888"/>
                  <a:gd name="connsiteY1" fmla="*/ 0 h 175703"/>
                  <a:gd name="connsiteX2" fmla="*/ 499888 w 499888"/>
                  <a:gd name="connsiteY2" fmla="*/ 136108 h 175703"/>
                  <a:gd name="connsiteX3" fmla="*/ 478854 w 499888"/>
                  <a:gd name="connsiteY3" fmla="*/ 175703 h 175703"/>
                  <a:gd name="connsiteX4" fmla="*/ 325422 w 499888"/>
                  <a:gd name="connsiteY4" fmla="*/ 113835 h 175703"/>
                  <a:gd name="connsiteX5" fmla="*/ 297579 w 499888"/>
                  <a:gd name="connsiteY5" fmla="*/ 109253 h 175703"/>
                  <a:gd name="connsiteX6" fmla="*/ 235403 w 499888"/>
                  <a:gd name="connsiteY6" fmla="*/ 99561 h 175703"/>
                  <a:gd name="connsiteX7" fmla="*/ 320533 w 499888"/>
                  <a:gd name="connsiteY7" fmla="*/ 116117 h 175703"/>
                  <a:gd name="connsiteX8" fmla="*/ 313501 w 499888"/>
                  <a:gd name="connsiteY8" fmla="*/ 148961 h 175703"/>
                  <a:gd name="connsiteX9" fmla="*/ 283353 w 499888"/>
                  <a:gd name="connsiteY9" fmla="*/ 158380 h 175703"/>
                  <a:gd name="connsiteX10" fmla="*/ 216535 w 499888"/>
                  <a:gd name="connsiteY10" fmla="*/ 157142 h 175703"/>
                  <a:gd name="connsiteX11" fmla="*/ 0 w 499888"/>
                  <a:gd name="connsiteY11" fmla="*/ 136108 h 175703"/>
                  <a:gd name="connsiteX0" fmla="*/ 0 w 507423"/>
                  <a:gd name="connsiteY0" fmla="*/ 136108 h 175703"/>
                  <a:gd name="connsiteX1" fmla="*/ 249944 w 507423"/>
                  <a:gd name="connsiteY1" fmla="*/ 0 h 175703"/>
                  <a:gd name="connsiteX2" fmla="*/ 499888 w 507423"/>
                  <a:gd name="connsiteY2" fmla="*/ 136108 h 175703"/>
                  <a:gd name="connsiteX3" fmla="*/ 506725 w 507423"/>
                  <a:gd name="connsiteY3" fmla="*/ 161083 h 175703"/>
                  <a:gd name="connsiteX4" fmla="*/ 478854 w 507423"/>
                  <a:gd name="connsiteY4" fmla="*/ 175703 h 175703"/>
                  <a:gd name="connsiteX5" fmla="*/ 325422 w 507423"/>
                  <a:gd name="connsiteY5" fmla="*/ 113835 h 175703"/>
                  <a:gd name="connsiteX6" fmla="*/ 297579 w 507423"/>
                  <a:gd name="connsiteY6" fmla="*/ 109253 h 175703"/>
                  <a:gd name="connsiteX7" fmla="*/ 235403 w 507423"/>
                  <a:gd name="connsiteY7" fmla="*/ 99561 h 175703"/>
                  <a:gd name="connsiteX8" fmla="*/ 320533 w 507423"/>
                  <a:gd name="connsiteY8" fmla="*/ 116117 h 175703"/>
                  <a:gd name="connsiteX9" fmla="*/ 313501 w 507423"/>
                  <a:gd name="connsiteY9" fmla="*/ 148961 h 175703"/>
                  <a:gd name="connsiteX10" fmla="*/ 283353 w 507423"/>
                  <a:gd name="connsiteY10" fmla="*/ 158380 h 175703"/>
                  <a:gd name="connsiteX11" fmla="*/ 216535 w 507423"/>
                  <a:gd name="connsiteY11" fmla="*/ 157142 h 175703"/>
                  <a:gd name="connsiteX12" fmla="*/ 0 w 507423"/>
                  <a:gd name="connsiteY12" fmla="*/ 136108 h 175703"/>
                  <a:gd name="connsiteX0" fmla="*/ 0 w 507423"/>
                  <a:gd name="connsiteY0" fmla="*/ 136108 h 175703"/>
                  <a:gd name="connsiteX1" fmla="*/ 249944 w 507423"/>
                  <a:gd name="connsiteY1" fmla="*/ 0 h 175703"/>
                  <a:gd name="connsiteX2" fmla="*/ 499888 w 507423"/>
                  <a:gd name="connsiteY2" fmla="*/ 136108 h 175703"/>
                  <a:gd name="connsiteX3" fmla="*/ 506725 w 507423"/>
                  <a:gd name="connsiteY3" fmla="*/ 161083 h 175703"/>
                  <a:gd name="connsiteX4" fmla="*/ 478854 w 507423"/>
                  <a:gd name="connsiteY4" fmla="*/ 175703 h 175703"/>
                  <a:gd name="connsiteX5" fmla="*/ 325422 w 507423"/>
                  <a:gd name="connsiteY5" fmla="*/ 113835 h 175703"/>
                  <a:gd name="connsiteX6" fmla="*/ 297579 w 507423"/>
                  <a:gd name="connsiteY6" fmla="*/ 109253 h 175703"/>
                  <a:gd name="connsiteX7" fmla="*/ 192526 w 507423"/>
                  <a:gd name="connsiteY7" fmla="*/ 99907 h 175703"/>
                  <a:gd name="connsiteX8" fmla="*/ 320533 w 507423"/>
                  <a:gd name="connsiteY8" fmla="*/ 116117 h 175703"/>
                  <a:gd name="connsiteX9" fmla="*/ 313501 w 507423"/>
                  <a:gd name="connsiteY9" fmla="*/ 148961 h 175703"/>
                  <a:gd name="connsiteX10" fmla="*/ 283353 w 507423"/>
                  <a:gd name="connsiteY10" fmla="*/ 158380 h 175703"/>
                  <a:gd name="connsiteX11" fmla="*/ 216535 w 507423"/>
                  <a:gd name="connsiteY11" fmla="*/ 157142 h 175703"/>
                  <a:gd name="connsiteX12" fmla="*/ 0 w 507423"/>
                  <a:gd name="connsiteY12" fmla="*/ 136108 h 175703"/>
                  <a:gd name="connsiteX0" fmla="*/ 0 w 507423"/>
                  <a:gd name="connsiteY0" fmla="*/ 136108 h 175703"/>
                  <a:gd name="connsiteX1" fmla="*/ 249944 w 507423"/>
                  <a:gd name="connsiteY1" fmla="*/ 0 h 175703"/>
                  <a:gd name="connsiteX2" fmla="*/ 499888 w 507423"/>
                  <a:gd name="connsiteY2" fmla="*/ 136108 h 175703"/>
                  <a:gd name="connsiteX3" fmla="*/ 506725 w 507423"/>
                  <a:gd name="connsiteY3" fmla="*/ 161083 h 175703"/>
                  <a:gd name="connsiteX4" fmla="*/ 478854 w 507423"/>
                  <a:gd name="connsiteY4" fmla="*/ 175703 h 175703"/>
                  <a:gd name="connsiteX5" fmla="*/ 325422 w 507423"/>
                  <a:gd name="connsiteY5" fmla="*/ 113835 h 175703"/>
                  <a:gd name="connsiteX6" fmla="*/ 297579 w 507423"/>
                  <a:gd name="connsiteY6" fmla="*/ 109253 h 175703"/>
                  <a:gd name="connsiteX7" fmla="*/ 178074 w 507423"/>
                  <a:gd name="connsiteY7" fmla="*/ 107169 h 175703"/>
                  <a:gd name="connsiteX8" fmla="*/ 320533 w 507423"/>
                  <a:gd name="connsiteY8" fmla="*/ 116117 h 175703"/>
                  <a:gd name="connsiteX9" fmla="*/ 313501 w 507423"/>
                  <a:gd name="connsiteY9" fmla="*/ 148961 h 175703"/>
                  <a:gd name="connsiteX10" fmla="*/ 283353 w 507423"/>
                  <a:gd name="connsiteY10" fmla="*/ 158380 h 175703"/>
                  <a:gd name="connsiteX11" fmla="*/ 216535 w 507423"/>
                  <a:gd name="connsiteY11" fmla="*/ 157142 h 175703"/>
                  <a:gd name="connsiteX12" fmla="*/ 0 w 507423"/>
                  <a:gd name="connsiteY12" fmla="*/ 136108 h 175703"/>
                  <a:gd name="connsiteX0" fmla="*/ 0 w 514939"/>
                  <a:gd name="connsiteY0" fmla="*/ 152788 h 175703"/>
                  <a:gd name="connsiteX1" fmla="*/ 257460 w 514939"/>
                  <a:gd name="connsiteY1" fmla="*/ 0 h 175703"/>
                  <a:gd name="connsiteX2" fmla="*/ 507404 w 514939"/>
                  <a:gd name="connsiteY2" fmla="*/ 136108 h 175703"/>
                  <a:gd name="connsiteX3" fmla="*/ 514241 w 514939"/>
                  <a:gd name="connsiteY3" fmla="*/ 161083 h 175703"/>
                  <a:gd name="connsiteX4" fmla="*/ 486370 w 514939"/>
                  <a:gd name="connsiteY4" fmla="*/ 175703 h 175703"/>
                  <a:gd name="connsiteX5" fmla="*/ 332938 w 514939"/>
                  <a:gd name="connsiteY5" fmla="*/ 113835 h 175703"/>
                  <a:gd name="connsiteX6" fmla="*/ 305095 w 514939"/>
                  <a:gd name="connsiteY6" fmla="*/ 109253 h 175703"/>
                  <a:gd name="connsiteX7" fmla="*/ 185590 w 514939"/>
                  <a:gd name="connsiteY7" fmla="*/ 107169 h 175703"/>
                  <a:gd name="connsiteX8" fmla="*/ 328049 w 514939"/>
                  <a:gd name="connsiteY8" fmla="*/ 116117 h 175703"/>
                  <a:gd name="connsiteX9" fmla="*/ 321017 w 514939"/>
                  <a:gd name="connsiteY9" fmla="*/ 148961 h 175703"/>
                  <a:gd name="connsiteX10" fmla="*/ 290869 w 514939"/>
                  <a:gd name="connsiteY10" fmla="*/ 158380 h 175703"/>
                  <a:gd name="connsiteX11" fmla="*/ 224051 w 514939"/>
                  <a:gd name="connsiteY11" fmla="*/ 157142 h 175703"/>
                  <a:gd name="connsiteX12" fmla="*/ 0 w 514939"/>
                  <a:gd name="connsiteY12" fmla="*/ 152788 h 175703"/>
                  <a:gd name="connsiteX0" fmla="*/ 0 w 514939"/>
                  <a:gd name="connsiteY0" fmla="*/ 152788 h 175703"/>
                  <a:gd name="connsiteX1" fmla="*/ 102591 w 514939"/>
                  <a:gd name="connsiteY1" fmla="*/ 91118 h 175703"/>
                  <a:gd name="connsiteX2" fmla="*/ 257460 w 514939"/>
                  <a:gd name="connsiteY2" fmla="*/ 0 h 175703"/>
                  <a:gd name="connsiteX3" fmla="*/ 507404 w 514939"/>
                  <a:gd name="connsiteY3" fmla="*/ 136108 h 175703"/>
                  <a:gd name="connsiteX4" fmla="*/ 514241 w 514939"/>
                  <a:gd name="connsiteY4" fmla="*/ 161083 h 175703"/>
                  <a:gd name="connsiteX5" fmla="*/ 486370 w 514939"/>
                  <a:gd name="connsiteY5" fmla="*/ 175703 h 175703"/>
                  <a:gd name="connsiteX6" fmla="*/ 332938 w 514939"/>
                  <a:gd name="connsiteY6" fmla="*/ 113835 h 175703"/>
                  <a:gd name="connsiteX7" fmla="*/ 305095 w 514939"/>
                  <a:gd name="connsiteY7" fmla="*/ 109253 h 175703"/>
                  <a:gd name="connsiteX8" fmla="*/ 185590 w 514939"/>
                  <a:gd name="connsiteY8" fmla="*/ 107169 h 175703"/>
                  <a:gd name="connsiteX9" fmla="*/ 328049 w 514939"/>
                  <a:gd name="connsiteY9" fmla="*/ 116117 h 175703"/>
                  <a:gd name="connsiteX10" fmla="*/ 321017 w 514939"/>
                  <a:gd name="connsiteY10" fmla="*/ 148961 h 175703"/>
                  <a:gd name="connsiteX11" fmla="*/ 290869 w 514939"/>
                  <a:gd name="connsiteY11" fmla="*/ 158380 h 175703"/>
                  <a:gd name="connsiteX12" fmla="*/ 224051 w 514939"/>
                  <a:gd name="connsiteY12" fmla="*/ 157142 h 175703"/>
                  <a:gd name="connsiteX13" fmla="*/ 0 w 514939"/>
                  <a:gd name="connsiteY13" fmla="*/ 152788 h 175703"/>
                  <a:gd name="connsiteX0" fmla="*/ 9632 w 524571"/>
                  <a:gd name="connsiteY0" fmla="*/ 152788 h 175703"/>
                  <a:gd name="connsiteX1" fmla="*/ 28760 w 524571"/>
                  <a:gd name="connsiteY1" fmla="*/ 42422 h 175703"/>
                  <a:gd name="connsiteX2" fmla="*/ 112223 w 524571"/>
                  <a:gd name="connsiteY2" fmla="*/ 91118 h 175703"/>
                  <a:gd name="connsiteX3" fmla="*/ 267092 w 524571"/>
                  <a:gd name="connsiteY3" fmla="*/ 0 h 175703"/>
                  <a:gd name="connsiteX4" fmla="*/ 517036 w 524571"/>
                  <a:gd name="connsiteY4" fmla="*/ 136108 h 175703"/>
                  <a:gd name="connsiteX5" fmla="*/ 523873 w 524571"/>
                  <a:gd name="connsiteY5" fmla="*/ 161083 h 175703"/>
                  <a:gd name="connsiteX6" fmla="*/ 496002 w 524571"/>
                  <a:gd name="connsiteY6" fmla="*/ 175703 h 175703"/>
                  <a:gd name="connsiteX7" fmla="*/ 342570 w 524571"/>
                  <a:gd name="connsiteY7" fmla="*/ 113835 h 175703"/>
                  <a:gd name="connsiteX8" fmla="*/ 314727 w 524571"/>
                  <a:gd name="connsiteY8" fmla="*/ 109253 h 175703"/>
                  <a:gd name="connsiteX9" fmla="*/ 195222 w 524571"/>
                  <a:gd name="connsiteY9" fmla="*/ 107169 h 175703"/>
                  <a:gd name="connsiteX10" fmla="*/ 337681 w 524571"/>
                  <a:gd name="connsiteY10" fmla="*/ 116117 h 175703"/>
                  <a:gd name="connsiteX11" fmla="*/ 330649 w 524571"/>
                  <a:gd name="connsiteY11" fmla="*/ 148961 h 175703"/>
                  <a:gd name="connsiteX12" fmla="*/ 300501 w 524571"/>
                  <a:gd name="connsiteY12" fmla="*/ 158380 h 175703"/>
                  <a:gd name="connsiteX13" fmla="*/ 233683 w 524571"/>
                  <a:gd name="connsiteY13" fmla="*/ 157142 h 175703"/>
                  <a:gd name="connsiteX14" fmla="*/ 9632 w 524571"/>
                  <a:gd name="connsiteY14" fmla="*/ 152788 h 175703"/>
                  <a:gd name="connsiteX0" fmla="*/ 49335 w 500072"/>
                  <a:gd name="connsiteY0" fmla="*/ 157394 h 175703"/>
                  <a:gd name="connsiteX1" fmla="*/ 4261 w 500072"/>
                  <a:gd name="connsiteY1" fmla="*/ 42422 h 175703"/>
                  <a:gd name="connsiteX2" fmla="*/ 87724 w 500072"/>
                  <a:gd name="connsiteY2" fmla="*/ 91118 h 175703"/>
                  <a:gd name="connsiteX3" fmla="*/ 242593 w 500072"/>
                  <a:gd name="connsiteY3" fmla="*/ 0 h 175703"/>
                  <a:gd name="connsiteX4" fmla="*/ 492537 w 500072"/>
                  <a:gd name="connsiteY4" fmla="*/ 136108 h 175703"/>
                  <a:gd name="connsiteX5" fmla="*/ 499374 w 500072"/>
                  <a:gd name="connsiteY5" fmla="*/ 161083 h 175703"/>
                  <a:gd name="connsiteX6" fmla="*/ 471503 w 500072"/>
                  <a:gd name="connsiteY6" fmla="*/ 175703 h 175703"/>
                  <a:gd name="connsiteX7" fmla="*/ 318071 w 500072"/>
                  <a:gd name="connsiteY7" fmla="*/ 113835 h 175703"/>
                  <a:gd name="connsiteX8" fmla="*/ 290228 w 500072"/>
                  <a:gd name="connsiteY8" fmla="*/ 109253 h 175703"/>
                  <a:gd name="connsiteX9" fmla="*/ 170723 w 500072"/>
                  <a:gd name="connsiteY9" fmla="*/ 107169 h 175703"/>
                  <a:gd name="connsiteX10" fmla="*/ 313182 w 500072"/>
                  <a:gd name="connsiteY10" fmla="*/ 116117 h 175703"/>
                  <a:gd name="connsiteX11" fmla="*/ 306150 w 500072"/>
                  <a:gd name="connsiteY11" fmla="*/ 148961 h 175703"/>
                  <a:gd name="connsiteX12" fmla="*/ 276002 w 500072"/>
                  <a:gd name="connsiteY12" fmla="*/ 158380 h 175703"/>
                  <a:gd name="connsiteX13" fmla="*/ 209184 w 500072"/>
                  <a:gd name="connsiteY13" fmla="*/ 157142 h 175703"/>
                  <a:gd name="connsiteX14" fmla="*/ 49335 w 500072"/>
                  <a:gd name="connsiteY14" fmla="*/ 157394 h 175703"/>
                  <a:gd name="connsiteX0" fmla="*/ 91032 w 541769"/>
                  <a:gd name="connsiteY0" fmla="*/ 157394 h 175703"/>
                  <a:gd name="connsiteX1" fmla="*/ 930 w 541769"/>
                  <a:gd name="connsiteY1" fmla="*/ 85877 h 175703"/>
                  <a:gd name="connsiteX2" fmla="*/ 45958 w 541769"/>
                  <a:gd name="connsiteY2" fmla="*/ 42422 h 175703"/>
                  <a:gd name="connsiteX3" fmla="*/ 129421 w 541769"/>
                  <a:gd name="connsiteY3" fmla="*/ 91118 h 175703"/>
                  <a:gd name="connsiteX4" fmla="*/ 284290 w 541769"/>
                  <a:gd name="connsiteY4" fmla="*/ 0 h 175703"/>
                  <a:gd name="connsiteX5" fmla="*/ 534234 w 541769"/>
                  <a:gd name="connsiteY5" fmla="*/ 136108 h 175703"/>
                  <a:gd name="connsiteX6" fmla="*/ 541071 w 541769"/>
                  <a:gd name="connsiteY6" fmla="*/ 161083 h 175703"/>
                  <a:gd name="connsiteX7" fmla="*/ 513200 w 541769"/>
                  <a:gd name="connsiteY7" fmla="*/ 175703 h 175703"/>
                  <a:gd name="connsiteX8" fmla="*/ 359768 w 541769"/>
                  <a:gd name="connsiteY8" fmla="*/ 113835 h 175703"/>
                  <a:gd name="connsiteX9" fmla="*/ 331925 w 541769"/>
                  <a:gd name="connsiteY9" fmla="*/ 109253 h 175703"/>
                  <a:gd name="connsiteX10" fmla="*/ 212420 w 541769"/>
                  <a:gd name="connsiteY10" fmla="*/ 107169 h 175703"/>
                  <a:gd name="connsiteX11" fmla="*/ 354879 w 541769"/>
                  <a:gd name="connsiteY11" fmla="*/ 116117 h 175703"/>
                  <a:gd name="connsiteX12" fmla="*/ 347847 w 541769"/>
                  <a:gd name="connsiteY12" fmla="*/ 148961 h 175703"/>
                  <a:gd name="connsiteX13" fmla="*/ 317699 w 541769"/>
                  <a:gd name="connsiteY13" fmla="*/ 158380 h 175703"/>
                  <a:gd name="connsiteX14" fmla="*/ 250881 w 541769"/>
                  <a:gd name="connsiteY14" fmla="*/ 157142 h 175703"/>
                  <a:gd name="connsiteX15" fmla="*/ 91032 w 541769"/>
                  <a:gd name="connsiteY15" fmla="*/ 157394 h 175703"/>
                  <a:gd name="connsiteX0" fmla="*/ 91032 w 541769"/>
                  <a:gd name="connsiteY0" fmla="*/ 157394 h 175703"/>
                  <a:gd name="connsiteX1" fmla="*/ 930 w 541769"/>
                  <a:gd name="connsiteY1" fmla="*/ 85877 h 175703"/>
                  <a:gd name="connsiteX2" fmla="*/ 45958 w 541769"/>
                  <a:gd name="connsiteY2" fmla="*/ 42422 h 175703"/>
                  <a:gd name="connsiteX3" fmla="*/ 129421 w 541769"/>
                  <a:gd name="connsiteY3" fmla="*/ 91118 h 175703"/>
                  <a:gd name="connsiteX4" fmla="*/ 284290 w 541769"/>
                  <a:gd name="connsiteY4" fmla="*/ 0 h 175703"/>
                  <a:gd name="connsiteX5" fmla="*/ 534234 w 541769"/>
                  <a:gd name="connsiteY5" fmla="*/ 136108 h 175703"/>
                  <a:gd name="connsiteX6" fmla="*/ 541071 w 541769"/>
                  <a:gd name="connsiteY6" fmla="*/ 161083 h 175703"/>
                  <a:gd name="connsiteX7" fmla="*/ 513200 w 541769"/>
                  <a:gd name="connsiteY7" fmla="*/ 175703 h 175703"/>
                  <a:gd name="connsiteX8" fmla="*/ 359768 w 541769"/>
                  <a:gd name="connsiteY8" fmla="*/ 113835 h 175703"/>
                  <a:gd name="connsiteX9" fmla="*/ 331925 w 541769"/>
                  <a:gd name="connsiteY9" fmla="*/ 109253 h 175703"/>
                  <a:gd name="connsiteX10" fmla="*/ 212420 w 541769"/>
                  <a:gd name="connsiteY10" fmla="*/ 107169 h 175703"/>
                  <a:gd name="connsiteX11" fmla="*/ 354879 w 541769"/>
                  <a:gd name="connsiteY11" fmla="*/ 116117 h 175703"/>
                  <a:gd name="connsiteX12" fmla="*/ 347847 w 541769"/>
                  <a:gd name="connsiteY12" fmla="*/ 148961 h 175703"/>
                  <a:gd name="connsiteX13" fmla="*/ 317699 w 541769"/>
                  <a:gd name="connsiteY13" fmla="*/ 158380 h 175703"/>
                  <a:gd name="connsiteX14" fmla="*/ 250881 w 541769"/>
                  <a:gd name="connsiteY14" fmla="*/ 157142 h 175703"/>
                  <a:gd name="connsiteX15" fmla="*/ 91032 w 541769"/>
                  <a:gd name="connsiteY15" fmla="*/ 157394 h 175703"/>
                  <a:gd name="connsiteX0" fmla="*/ 91032 w 541769"/>
                  <a:gd name="connsiteY0" fmla="*/ 157394 h 175703"/>
                  <a:gd name="connsiteX1" fmla="*/ 930 w 541769"/>
                  <a:gd name="connsiteY1" fmla="*/ 85877 h 175703"/>
                  <a:gd name="connsiteX2" fmla="*/ 45958 w 541769"/>
                  <a:gd name="connsiteY2" fmla="*/ 42422 h 175703"/>
                  <a:gd name="connsiteX3" fmla="*/ 129421 w 541769"/>
                  <a:gd name="connsiteY3" fmla="*/ 91118 h 175703"/>
                  <a:gd name="connsiteX4" fmla="*/ 284290 w 541769"/>
                  <a:gd name="connsiteY4" fmla="*/ 0 h 175703"/>
                  <a:gd name="connsiteX5" fmla="*/ 534234 w 541769"/>
                  <a:gd name="connsiteY5" fmla="*/ 136108 h 175703"/>
                  <a:gd name="connsiteX6" fmla="*/ 541071 w 541769"/>
                  <a:gd name="connsiteY6" fmla="*/ 161083 h 175703"/>
                  <a:gd name="connsiteX7" fmla="*/ 513200 w 541769"/>
                  <a:gd name="connsiteY7" fmla="*/ 175703 h 175703"/>
                  <a:gd name="connsiteX8" fmla="*/ 359768 w 541769"/>
                  <a:gd name="connsiteY8" fmla="*/ 113835 h 175703"/>
                  <a:gd name="connsiteX9" fmla="*/ 331925 w 541769"/>
                  <a:gd name="connsiteY9" fmla="*/ 109253 h 175703"/>
                  <a:gd name="connsiteX10" fmla="*/ 212420 w 541769"/>
                  <a:gd name="connsiteY10" fmla="*/ 107169 h 175703"/>
                  <a:gd name="connsiteX11" fmla="*/ 354879 w 541769"/>
                  <a:gd name="connsiteY11" fmla="*/ 116117 h 175703"/>
                  <a:gd name="connsiteX12" fmla="*/ 347847 w 541769"/>
                  <a:gd name="connsiteY12" fmla="*/ 148961 h 175703"/>
                  <a:gd name="connsiteX13" fmla="*/ 317699 w 541769"/>
                  <a:gd name="connsiteY13" fmla="*/ 158380 h 175703"/>
                  <a:gd name="connsiteX14" fmla="*/ 250881 w 541769"/>
                  <a:gd name="connsiteY14" fmla="*/ 157142 h 175703"/>
                  <a:gd name="connsiteX15" fmla="*/ 91032 w 541769"/>
                  <a:gd name="connsiteY15" fmla="*/ 157394 h 175703"/>
                  <a:gd name="connsiteX0" fmla="*/ 91032 w 541769"/>
                  <a:gd name="connsiteY0" fmla="*/ 157394 h 175703"/>
                  <a:gd name="connsiteX1" fmla="*/ 930 w 541769"/>
                  <a:gd name="connsiteY1" fmla="*/ 85877 h 175703"/>
                  <a:gd name="connsiteX2" fmla="*/ 45958 w 541769"/>
                  <a:gd name="connsiteY2" fmla="*/ 42422 h 175703"/>
                  <a:gd name="connsiteX3" fmla="*/ 156806 w 541769"/>
                  <a:gd name="connsiteY3" fmla="*/ 78065 h 175703"/>
                  <a:gd name="connsiteX4" fmla="*/ 284290 w 541769"/>
                  <a:gd name="connsiteY4" fmla="*/ 0 h 175703"/>
                  <a:gd name="connsiteX5" fmla="*/ 534234 w 541769"/>
                  <a:gd name="connsiteY5" fmla="*/ 136108 h 175703"/>
                  <a:gd name="connsiteX6" fmla="*/ 541071 w 541769"/>
                  <a:gd name="connsiteY6" fmla="*/ 161083 h 175703"/>
                  <a:gd name="connsiteX7" fmla="*/ 513200 w 541769"/>
                  <a:gd name="connsiteY7" fmla="*/ 175703 h 175703"/>
                  <a:gd name="connsiteX8" fmla="*/ 359768 w 541769"/>
                  <a:gd name="connsiteY8" fmla="*/ 113835 h 175703"/>
                  <a:gd name="connsiteX9" fmla="*/ 331925 w 541769"/>
                  <a:gd name="connsiteY9" fmla="*/ 109253 h 175703"/>
                  <a:gd name="connsiteX10" fmla="*/ 212420 w 541769"/>
                  <a:gd name="connsiteY10" fmla="*/ 107169 h 175703"/>
                  <a:gd name="connsiteX11" fmla="*/ 354879 w 541769"/>
                  <a:gd name="connsiteY11" fmla="*/ 116117 h 175703"/>
                  <a:gd name="connsiteX12" fmla="*/ 347847 w 541769"/>
                  <a:gd name="connsiteY12" fmla="*/ 148961 h 175703"/>
                  <a:gd name="connsiteX13" fmla="*/ 317699 w 541769"/>
                  <a:gd name="connsiteY13" fmla="*/ 158380 h 175703"/>
                  <a:gd name="connsiteX14" fmla="*/ 250881 w 541769"/>
                  <a:gd name="connsiteY14" fmla="*/ 157142 h 175703"/>
                  <a:gd name="connsiteX15" fmla="*/ 91032 w 541769"/>
                  <a:gd name="connsiteY15" fmla="*/ 157394 h 175703"/>
                  <a:gd name="connsiteX0" fmla="*/ 91203 w 541940"/>
                  <a:gd name="connsiteY0" fmla="*/ 157394 h 175703"/>
                  <a:gd name="connsiteX1" fmla="*/ 1101 w 541940"/>
                  <a:gd name="connsiteY1" fmla="*/ 85877 h 175703"/>
                  <a:gd name="connsiteX2" fmla="*/ 38985 w 541940"/>
                  <a:gd name="connsiteY2" fmla="*/ 2333 h 175703"/>
                  <a:gd name="connsiteX3" fmla="*/ 156977 w 541940"/>
                  <a:gd name="connsiteY3" fmla="*/ 78065 h 175703"/>
                  <a:gd name="connsiteX4" fmla="*/ 284461 w 541940"/>
                  <a:gd name="connsiteY4" fmla="*/ 0 h 175703"/>
                  <a:gd name="connsiteX5" fmla="*/ 534405 w 541940"/>
                  <a:gd name="connsiteY5" fmla="*/ 136108 h 175703"/>
                  <a:gd name="connsiteX6" fmla="*/ 541242 w 541940"/>
                  <a:gd name="connsiteY6" fmla="*/ 161083 h 175703"/>
                  <a:gd name="connsiteX7" fmla="*/ 513371 w 541940"/>
                  <a:gd name="connsiteY7" fmla="*/ 175703 h 175703"/>
                  <a:gd name="connsiteX8" fmla="*/ 359939 w 541940"/>
                  <a:gd name="connsiteY8" fmla="*/ 113835 h 175703"/>
                  <a:gd name="connsiteX9" fmla="*/ 332096 w 541940"/>
                  <a:gd name="connsiteY9" fmla="*/ 109253 h 175703"/>
                  <a:gd name="connsiteX10" fmla="*/ 212591 w 541940"/>
                  <a:gd name="connsiteY10" fmla="*/ 107169 h 175703"/>
                  <a:gd name="connsiteX11" fmla="*/ 355050 w 541940"/>
                  <a:gd name="connsiteY11" fmla="*/ 116117 h 175703"/>
                  <a:gd name="connsiteX12" fmla="*/ 348018 w 541940"/>
                  <a:gd name="connsiteY12" fmla="*/ 148961 h 175703"/>
                  <a:gd name="connsiteX13" fmla="*/ 317870 w 541940"/>
                  <a:gd name="connsiteY13" fmla="*/ 158380 h 175703"/>
                  <a:gd name="connsiteX14" fmla="*/ 251052 w 541940"/>
                  <a:gd name="connsiteY14" fmla="*/ 157142 h 175703"/>
                  <a:gd name="connsiteX15" fmla="*/ 91203 w 541940"/>
                  <a:gd name="connsiteY15" fmla="*/ 157394 h 175703"/>
                  <a:gd name="connsiteX0" fmla="*/ 91203 w 541940"/>
                  <a:gd name="connsiteY0" fmla="*/ 157394 h 175703"/>
                  <a:gd name="connsiteX1" fmla="*/ 1101 w 541940"/>
                  <a:gd name="connsiteY1" fmla="*/ 85877 h 175703"/>
                  <a:gd name="connsiteX2" fmla="*/ 38985 w 541940"/>
                  <a:gd name="connsiteY2" fmla="*/ 2333 h 175703"/>
                  <a:gd name="connsiteX3" fmla="*/ 156977 w 541940"/>
                  <a:gd name="connsiteY3" fmla="*/ 78065 h 175703"/>
                  <a:gd name="connsiteX4" fmla="*/ 284461 w 541940"/>
                  <a:gd name="connsiteY4" fmla="*/ 0 h 175703"/>
                  <a:gd name="connsiteX5" fmla="*/ 534405 w 541940"/>
                  <a:gd name="connsiteY5" fmla="*/ 136108 h 175703"/>
                  <a:gd name="connsiteX6" fmla="*/ 541242 w 541940"/>
                  <a:gd name="connsiteY6" fmla="*/ 161083 h 175703"/>
                  <a:gd name="connsiteX7" fmla="*/ 513371 w 541940"/>
                  <a:gd name="connsiteY7" fmla="*/ 175703 h 175703"/>
                  <a:gd name="connsiteX8" fmla="*/ 359939 w 541940"/>
                  <a:gd name="connsiteY8" fmla="*/ 113835 h 175703"/>
                  <a:gd name="connsiteX9" fmla="*/ 324953 w 541940"/>
                  <a:gd name="connsiteY9" fmla="*/ 108321 h 175703"/>
                  <a:gd name="connsiteX10" fmla="*/ 212591 w 541940"/>
                  <a:gd name="connsiteY10" fmla="*/ 107169 h 175703"/>
                  <a:gd name="connsiteX11" fmla="*/ 355050 w 541940"/>
                  <a:gd name="connsiteY11" fmla="*/ 116117 h 175703"/>
                  <a:gd name="connsiteX12" fmla="*/ 348018 w 541940"/>
                  <a:gd name="connsiteY12" fmla="*/ 148961 h 175703"/>
                  <a:gd name="connsiteX13" fmla="*/ 317870 w 541940"/>
                  <a:gd name="connsiteY13" fmla="*/ 158380 h 175703"/>
                  <a:gd name="connsiteX14" fmla="*/ 251052 w 541940"/>
                  <a:gd name="connsiteY14" fmla="*/ 157142 h 175703"/>
                  <a:gd name="connsiteX15" fmla="*/ 91203 w 541940"/>
                  <a:gd name="connsiteY15" fmla="*/ 157394 h 175703"/>
                  <a:gd name="connsiteX0" fmla="*/ 91203 w 541940"/>
                  <a:gd name="connsiteY0" fmla="*/ 157394 h 175703"/>
                  <a:gd name="connsiteX1" fmla="*/ 1101 w 541940"/>
                  <a:gd name="connsiteY1" fmla="*/ 85877 h 175703"/>
                  <a:gd name="connsiteX2" fmla="*/ 38985 w 541940"/>
                  <a:gd name="connsiteY2" fmla="*/ 2333 h 175703"/>
                  <a:gd name="connsiteX3" fmla="*/ 156977 w 541940"/>
                  <a:gd name="connsiteY3" fmla="*/ 78065 h 175703"/>
                  <a:gd name="connsiteX4" fmla="*/ 284461 w 541940"/>
                  <a:gd name="connsiteY4" fmla="*/ 0 h 175703"/>
                  <a:gd name="connsiteX5" fmla="*/ 534405 w 541940"/>
                  <a:gd name="connsiteY5" fmla="*/ 136108 h 175703"/>
                  <a:gd name="connsiteX6" fmla="*/ 541242 w 541940"/>
                  <a:gd name="connsiteY6" fmla="*/ 161083 h 175703"/>
                  <a:gd name="connsiteX7" fmla="*/ 513371 w 541940"/>
                  <a:gd name="connsiteY7" fmla="*/ 175703 h 175703"/>
                  <a:gd name="connsiteX8" fmla="*/ 359939 w 541940"/>
                  <a:gd name="connsiteY8" fmla="*/ 113835 h 175703"/>
                  <a:gd name="connsiteX9" fmla="*/ 324953 w 541940"/>
                  <a:gd name="connsiteY9" fmla="*/ 108321 h 175703"/>
                  <a:gd name="connsiteX10" fmla="*/ 212591 w 541940"/>
                  <a:gd name="connsiteY10" fmla="*/ 107169 h 175703"/>
                  <a:gd name="connsiteX11" fmla="*/ 355050 w 541940"/>
                  <a:gd name="connsiteY11" fmla="*/ 116117 h 175703"/>
                  <a:gd name="connsiteX12" fmla="*/ 348018 w 541940"/>
                  <a:gd name="connsiteY12" fmla="*/ 148961 h 175703"/>
                  <a:gd name="connsiteX13" fmla="*/ 317870 w 541940"/>
                  <a:gd name="connsiteY13" fmla="*/ 158380 h 175703"/>
                  <a:gd name="connsiteX14" fmla="*/ 251052 w 541940"/>
                  <a:gd name="connsiteY14" fmla="*/ 157142 h 175703"/>
                  <a:gd name="connsiteX15" fmla="*/ 91203 w 541940"/>
                  <a:gd name="connsiteY15" fmla="*/ 157394 h 175703"/>
                  <a:gd name="connsiteX0" fmla="*/ 91203 w 539671"/>
                  <a:gd name="connsiteY0" fmla="*/ 157394 h 175703"/>
                  <a:gd name="connsiteX1" fmla="*/ 1101 w 539671"/>
                  <a:gd name="connsiteY1" fmla="*/ 85877 h 175703"/>
                  <a:gd name="connsiteX2" fmla="*/ 38985 w 539671"/>
                  <a:gd name="connsiteY2" fmla="*/ 2333 h 175703"/>
                  <a:gd name="connsiteX3" fmla="*/ 156977 w 539671"/>
                  <a:gd name="connsiteY3" fmla="*/ 78065 h 175703"/>
                  <a:gd name="connsiteX4" fmla="*/ 284461 w 539671"/>
                  <a:gd name="connsiteY4" fmla="*/ 0 h 175703"/>
                  <a:gd name="connsiteX5" fmla="*/ 534405 w 539671"/>
                  <a:gd name="connsiteY5" fmla="*/ 136108 h 175703"/>
                  <a:gd name="connsiteX6" fmla="*/ 538861 w 539671"/>
                  <a:gd name="connsiteY6" fmla="*/ 157353 h 175703"/>
                  <a:gd name="connsiteX7" fmla="*/ 513371 w 539671"/>
                  <a:gd name="connsiteY7" fmla="*/ 175703 h 175703"/>
                  <a:gd name="connsiteX8" fmla="*/ 359939 w 539671"/>
                  <a:gd name="connsiteY8" fmla="*/ 113835 h 175703"/>
                  <a:gd name="connsiteX9" fmla="*/ 324953 w 539671"/>
                  <a:gd name="connsiteY9" fmla="*/ 108321 h 175703"/>
                  <a:gd name="connsiteX10" fmla="*/ 212591 w 539671"/>
                  <a:gd name="connsiteY10" fmla="*/ 107169 h 175703"/>
                  <a:gd name="connsiteX11" fmla="*/ 355050 w 539671"/>
                  <a:gd name="connsiteY11" fmla="*/ 116117 h 175703"/>
                  <a:gd name="connsiteX12" fmla="*/ 348018 w 539671"/>
                  <a:gd name="connsiteY12" fmla="*/ 148961 h 175703"/>
                  <a:gd name="connsiteX13" fmla="*/ 317870 w 539671"/>
                  <a:gd name="connsiteY13" fmla="*/ 158380 h 175703"/>
                  <a:gd name="connsiteX14" fmla="*/ 251052 w 539671"/>
                  <a:gd name="connsiteY14" fmla="*/ 157142 h 175703"/>
                  <a:gd name="connsiteX15" fmla="*/ 91203 w 53967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4953 w 540801"/>
                  <a:gd name="connsiteY9" fmla="*/ 108321 h 175703"/>
                  <a:gd name="connsiteX10" fmla="*/ 212591 w 540801"/>
                  <a:gd name="connsiteY10" fmla="*/ 107169 h 175703"/>
                  <a:gd name="connsiteX11" fmla="*/ 355050 w 540801"/>
                  <a:gd name="connsiteY11" fmla="*/ 116117 h 175703"/>
                  <a:gd name="connsiteX12" fmla="*/ 348018 w 540801"/>
                  <a:gd name="connsiteY12" fmla="*/ 148961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4953 w 540801"/>
                  <a:gd name="connsiteY9" fmla="*/ 108321 h 175703"/>
                  <a:gd name="connsiteX10" fmla="*/ 212591 w 540801"/>
                  <a:gd name="connsiteY10" fmla="*/ 107169 h 175703"/>
                  <a:gd name="connsiteX11" fmla="*/ 355050 w 540801"/>
                  <a:gd name="connsiteY11" fmla="*/ 116117 h 175703"/>
                  <a:gd name="connsiteX12" fmla="*/ 348018 w 540801"/>
                  <a:gd name="connsiteY12" fmla="*/ 148961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4953 w 540801"/>
                  <a:gd name="connsiteY9" fmla="*/ 108321 h 175703"/>
                  <a:gd name="connsiteX10" fmla="*/ 212591 w 540801"/>
                  <a:gd name="connsiteY10" fmla="*/ 107169 h 175703"/>
                  <a:gd name="connsiteX11" fmla="*/ 355050 w 540801"/>
                  <a:gd name="connsiteY11" fmla="*/ 116117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4953 w 540801"/>
                  <a:gd name="connsiteY9" fmla="*/ 108321 h 175703"/>
                  <a:gd name="connsiteX10" fmla="*/ 212591 w 540801"/>
                  <a:gd name="connsiteY10" fmla="*/ 107169 h 175703"/>
                  <a:gd name="connsiteX11" fmla="*/ 355050 w 540801"/>
                  <a:gd name="connsiteY11" fmla="*/ 116117 h 175703"/>
                  <a:gd name="connsiteX12" fmla="*/ 366624 w 540801"/>
                  <a:gd name="connsiteY12" fmla="*/ 136222 h 175703"/>
                  <a:gd name="connsiteX13" fmla="*/ 348018 w 540801"/>
                  <a:gd name="connsiteY13" fmla="*/ 153623 h 175703"/>
                  <a:gd name="connsiteX14" fmla="*/ 317870 w 540801"/>
                  <a:gd name="connsiteY14" fmla="*/ 158380 h 175703"/>
                  <a:gd name="connsiteX15" fmla="*/ 251052 w 540801"/>
                  <a:gd name="connsiteY15" fmla="*/ 157142 h 175703"/>
                  <a:gd name="connsiteX16" fmla="*/ 91203 w 540801"/>
                  <a:gd name="connsiteY16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4953 w 540801"/>
                  <a:gd name="connsiteY9" fmla="*/ 108321 h 175703"/>
                  <a:gd name="connsiteX10" fmla="*/ 212591 w 540801"/>
                  <a:gd name="connsiteY10" fmla="*/ 107169 h 175703"/>
                  <a:gd name="connsiteX11" fmla="*/ 366624 w 540801"/>
                  <a:gd name="connsiteY11" fmla="*/ 136222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20191 w 540801"/>
                  <a:gd name="connsiteY9" fmla="*/ 101795 h 175703"/>
                  <a:gd name="connsiteX10" fmla="*/ 212591 w 540801"/>
                  <a:gd name="connsiteY10" fmla="*/ 107169 h 175703"/>
                  <a:gd name="connsiteX11" fmla="*/ 366624 w 540801"/>
                  <a:gd name="connsiteY11" fmla="*/ 136222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2591 w 540801"/>
                  <a:gd name="connsiteY10" fmla="*/ 107169 h 175703"/>
                  <a:gd name="connsiteX11" fmla="*/ 366624 w 540801"/>
                  <a:gd name="connsiteY11" fmla="*/ 136222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2591 w 540801"/>
                  <a:gd name="connsiteY10" fmla="*/ 107169 h 175703"/>
                  <a:gd name="connsiteX11" fmla="*/ 366624 w 540801"/>
                  <a:gd name="connsiteY11" fmla="*/ 136222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2591 w 540801"/>
                  <a:gd name="connsiteY10" fmla="*/ 107169 h 175703"/>
                  <a:gd name="connsiteX11" fmla="*/ 366624 w 540801"/>
                  <a:gd name="connsiteY11" fmla="*/ 136222 h 175703"/>
                  <a:gd name="connsiteX12" fmla="*/ 348018 w 540801"/>
                  <a:gd name="connsiteY12" fmla="*/ 153623 h 175703"/>
                  <a:gd name="connsiteX13" fmla="*/ 317870 w 540801"/>
                  <a:gd name="connsiteY13" fmla="*/ 158380 h 175703"/>
                  <a:gd name="connsiteX14" fmla="*/ 251052 w 540801"/>
                  <a:gd name="connsiteY14" fmla="*/ 157142 h 175703"/>
                  <a:gd name="connsiteX15" fmla="*/ 91203 w 540801"/>
                  <a:gd name="connsiteY15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2591 w 540801"/>
                  <a:gd name="connsiteY10" fmla="*/ 107169 h 175703"/>
                  <a:gd name="connsiteX11" fmla="*/ 308283 w 540801"/>
                  <a:gd name="connsiteY11" fmla="*/ 125966 h 175703"/>
                  <a:gd name="connsiteX12" fmla="*/ 366624 w 540801"/>
                  <a:gd name="connsiteY12" fmla="*/ 136222 h 175703"/>
                  <a:gd name="connsiteX13" fmla="*/ 348018 w 540801"/>
                  <a:gd name="connsiteY13" fmla="*/ 153623 h 175703"/>
                  <a:gd name="connsiteX14" fmla="*/ 317870 w 540801"/>
                  <a:gd name="connsiteY14" fmla="*/ 158380 h 175703"/>
                  <a:gd name="connsiteX15" fmla="*/ 251052 w 540801"/>
                  <a:gd name="connsiteY15" fmla="*/ 157142 h 175703"/>
                  <a:gd name="connsiteX16" fmla="*/ 91203 w 540801"/>
                  <a:gd name="connsiteY16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2591 w 540801"/>
                  <a:gd name="connsiteY10" fmla="*/ 107169 h 175703"/>
                  <a:gd name="connsiteX11" fmla="*/ 310665 w 540801"/>
                  <a:gd name="connsiteY11" fmla="*/ 97064 h 175703"/>
                  <a:gd name="connsiteX12" fmla="*/ 366624 w 540801"/>
                  <a:gd name="connsiteY12" fmla="*/ 136222 h 175703"/>
                  <a:gd name="connsiteX13" fmla="*/ 348018 w 540801"/>
                  <a:gd name="connsiteY13" fmla="*/ 153623 h 175703"/>
                  <a:gd name="connsiteX14" fmla="*/ 317870 w 540801"/>
                  <a:gd name="connsiteY14" fmla="*/ 158380 h 175703"/>
                  <a:gd name="connsiteX15" fmla="*/ 251052 w 540801"/>
                  <a:gd name="connsiteY15" fmla="*/ 157142 h 175703"/>
                  <a:gd name="connsiteX16" fmla="*/ 91203 w 540801"/>
                  <a:gd name="connsiteY16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9734 w 540801"/>
                  <a:gd name="connsiteY10" fmla="*/ 94116 h 175703"/>
                  <a:gd name="connsiteX11" fmla="*/ 310665 w 540801"/>
                  <a:gd name="connsiteY11" fmla="*/ 97064 h 175703"/>
                  <a:gd name="connsiteX12" fmla="*/ 366624 w 540801"/>
                  <a:gd name="connsiteY12" fmla="*/ 136222 h 175703"/>
                  <a:gd name="connsiteX13" fmla="*/ 348018 w 540801"/>
                  <a:gd name="connsiteY13" fmla="*/ 153623 h 175703"/>
                  <a:gd name="connsiteX14" fmla="*/ 317870 w 540801"/>
                  <a:gd name="connsiteY14" fmla="*/ 158380 h 175703"/>
                  <a:gd name="connsiteX15" fmla="*/ 251052 w 540801"/>
                  <a:gd name="connsiteY15" fmla="*/ 157142 h 175703"/>
                  <a:gd name="connsiteX16" fmla="*/ 91203 w 540801"/>
                  <a:gd name="connsiteY16" fmla="*/ 157394 h 175703"/>
                  <a:gd name="connsiteX0" fmla="*/ 91203 w 540801"/>
                  <a:gd name="connsiteY0" fmla="*/ 157394 h 175703"/>
                  <a:gd name="connsiteX1" fmla="*/ 1101 w 540801"/>
                  <a:gd name="connsiteY1" fmla="*/ 85877 h 175703"/>
                  <a:gd name="connsiteX2" fmla="*/ 38985 w 540801"/>
                  <a:gd name="connsiteY2" fmla="*/ 2333 h 175703"/>
                  <a:gd name="connsiteX3" fmla="*/ 156977 w 540801"/>
                  <a:gd name="connsiteY3" fmla="*/ 78065 h 175703"/>
                  <a:gd name="connsiteX4" fmla="*/ 284461 w 540801"/>
                  <a:gd name="connsiteY4" fmla="*/ 0 h 175703"/>
                  <a:gd name="connsiteX5" fmla="*/ 534405 w 540801"/>
                  <a:gd name="connsiteY5" fmla="*/ 136108 h 175703"/>
                  <a:gd name="connsiteX6" fmla="*/ 540052 w 540801"/>
                  <a:gd name="connsiteY6" fmla="*/ 169473 h 175703"/>
                  <a:gd name="connsiteX7" fmla="*/ 513371 w 540801"/>
                  <a:gd name="connsiteY7" fmla="*/ 175703 h 175703"/>
                  <a:gd name="connsiteX8" fmla="*/ 359939 w 540801"/>
                  <a:gd name="connsiteY8" fmla="*/ 113835 h 175703"/>
                  <a:gd name="connsiteX9" fmla="*/ 310666 w 540801"/>
                  <a:gd name="connsiteY9" fmla="*/ 95269 h 175703"/>
                  <a:gd name="connsiteX10" fmla="*/ 219734 w 540801"/>
                  <a:gd name="connsiteY10" fmla="*/ 94116 h 175703"/>
                  <a:gd name="connsiteX11" fmla="*/ 310665 w 540801"/>
                  <a:gd name="connsiteY11" fmla="*/ 97064 h 175703"/>
                  <a:gd name="connsiteX12" fmla="*/ 366624 w 540801"/>
                  <a:gd name="connsiteY12" fmla="*/ 136222 h 175703"/>
                  <a:gd name="connsiteX13" fmla="*/ 348018 w 540801"/>
                  <a:gd name="connsiteY13" fmla="*/ 153623 h 175703"/>
                  <a:gd name="connsiteX14" fmla="*/ 317870 w 540801"/>
                  <a:gd name="connsiteY14" fmla="*/ 158380 h 175703"/>
                  <a:gd name="connsiteX15" fmla="*/ 251052 w 540801"/>
                  <a:gd name="connsiteY15" fmla="*/ 157142 h 175703"/>
                  <a:gd name="connsiteX16" fmla="*/ 91203 w 540801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10666 w 541877"/>
                  <a:gd name="connsiteY9" fmla="*/ 95269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10666 w 541877"/>
                  <a:gd name="connsiteY9" fmla="*/ 95269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10666 w 541877"/>
                  <a:gd name="connsiteY9" fmla="*/ 95269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10665 w 541877"/>
                  <a:gd name="connsiteY11" fmla="*/ 97064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6624 w 541877"/>
                  <a:gd name="connsiteY12" fmla="*/ 136222 h 175703"/>
                  <a:gd name="connsiteX13" fmla="*/ 348018 w 541877"/>
                  <a:gd name="connsiteY13" fmla="*/ 153623 h 175703"/>
                  <a:gd name="connsiteX14" fmla="*/ 317870 w 541877"/>
                  <a:gd name="connsiteY14" fmla="*/ 158380 h 175703"/>
                  <a:gd name="connsiteX15" fmla="*/ 251052 w 541877"/>
                  <a:gd name="connsiteY15" fmla="*/ 157142 h 175703"/>
                  <a:gd name="connsiteX16" fmla="*/ 91203 w 541877"/>
                  <a:gd name="connsiteY16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58794 w 541877"/>
                  <a:gd name="connsiteY12" fmla="*/ 124536 h 175703"/>
                  <a:gd name="connsiteX13" fmla="*/ 366624 w 541877"/>
                  <a:gd name="connsiteY13" fmla="*/ 136222 h 175703"/>
                  <a:gd name="connsiteX14" fmla="*/ 348018 w 541877"/>
                  <a:gd name="connsiteY14" fmla="*/ 153623 h 175703"/>
                  <a:gd name="connsiteX15" fmla="*/ 317870 w 541877"/>
                  <a:gd name="connsiteY15" fmla="*/ 158380 h 175703"/>
                  <a:gd name="connsiteX16" fmla="*/ 251052 w 541877"/>
                  <a:gd name="connsiteY16" fmla="*/ 157142 h 175703"/>
                  <a:gd name="connsiteX17" fmla="*/ 91203 w 541877"/>
                  <a:gd name="connsiteY17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1929 w 541877"/>
                  <a:gd name="connsiteY12" fmla="*/ 122507 h 175703"/>
                  <a:gd name="connsiteX13" fmla="*/ 366624 w 541877"/>
                  <a:gd name="connsiteY13" fmla="*/ 136222 h 175703"/>
                  <a:gd name="connsiteX14" fmla="*/ 348018 w 541877"/>
                  <a:gd name="connsiteY14" fmla="*/ 153623 h 175703"/>
                  <a:gd name="connsiteX15" fmla="*/ 317870 w 541877"/>
                  <a:gd name="connsiteY15" fmla="*/ 158380 h 175703"/>
                  <a:gd name="connsiteX16" fmla="*/ 251052 w 541877"/>
                  <a:gd name="connsiteY16" fmla="*/ 157142 h 175703"/>
                  <a:gd name="connsiteX17" fmla="*/ 91203 w 541877"/>
                  <a:gd name="connsiteY17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19734 w 541877"/>
                  <a:gd name="connsiteY10" fmla="*/ 94116 h 175703"/>
                  <a:gd name="connsiteX11" fmla="*/ 307216 w 541877"/>
                  <a:gd name="connsiteY11" fmla="*/ 94113 h 175703"/>
                  <a:gd name="connsiteX12" fmla="*/ 361929 w 541877"/>
                  <a:gd name="connsiteY12" fmla="*/ 122507 h 175703"/>
                  <a:gd name="connsiteX13" fmla="*/ 366624 w 541877"/>
                  <a:gd name="connsiteY13" fmla="*/ 136222 h 175703"/>
                  <a:gd name="connsiteX14" fmla="*/ 348018 w 541877"/>
                  <a:gd name="connsiteY14" fmla="*/ 153623 h 175703"/>
                  <a:gd name="connsiteX15" fmla="*/ 317870 w 541877"/>
                  <a:gd name="connsiteY15" fmla="*/ 158380 h 175703"/>
                  <a:gd name="connsiteX16" fmla="*/ 251052 w 541877"/>
                  <a:gd name="connsiteY16" fmla="*/ 157142 h 175703"/>
                  <a:gd name="connsiteX17" fmla="*/ 91203 w 541877"/>
                  <a:gd name="connsiteY17" fmla="*/ 157394 h 175703"/>
                  <a:gd name="connsiteX0" fmla="*/ 91203 w 541877"/>
                  <a:gd name="connsiteY0" fmla="*/ 157394 h 175703"/>
                  <a:gd name="connsiteX1" fmla="*/ 1101 w 541877"/>
                  <a:gd name="connsiteY1" fmla="*/ 85877 h 175703"/>
                  <a:gd name="connsiteX2" fmla="*/ 38985 w 541877"/>
                  <a:gd name="connsiteY2" fmla="*/ 2333 h 175703"/>
                  <a:gd name="connsiteX3" fmla="*/ 156977 w 541877"/>
                  <a:gd name="connsiteY3" fmla="*/ 78065 h 175703"/>
                  <a:gd name="connsiteX4" fmla="*/ 284461 w 541877"/>
                  <a:gd name="connsiteY4" fmla="*/ 0 h 175703"/>
                  <a:gd name="connsiteX5" fmla="*/ 534405 w 541877"/>
                  <a:gd name="connsiteY5" fmla="*/ 136108 h 175703"/>
                  <a:gd name="connsiteX6" fmla="*/ 540052 w 541877"/>
                  <a:gd name="connsiteY6" fmla="*/ 169473 h 175703"/>
                  <a:gd name="connsiteX7" fmla="*/ 513371 w 541877"/>
                  <a:gd name="connsiteY7" fmla="*/ 175703 h 175703"/>
                  <a:gd name="connsiteX8" fmla="*/ 359939 w 541877"/>
                  <a:gd name="connsiteY8" fmla="*/ 113835 h 175703"/>
                  <a:gd name="connsiteX9" fmla="*/ 306903 w 541877"/>
                  <a:gd name="connsiteY9" fmla="*/ 93978 h 175703"/>
                  <a:gd name="connsiteX10" fmla="*/ 256902 w 541877"/>
                  <a:gd name="connsiteY10" fmla="*/ 89176 h 175703"/>
                  <a:gd name="connsiteX11" fmla="*/ 307216 w 541877"/>
                  <a:gd name="connsiteY11" fmla="*/ 94113 h 175703"/>
                  <a:gd name="connsiteX12" fmla="*/ 361929 w 541877"/>
                  <a:gd name="connsiteY12" fmla="*/ 122507 h 175703"/>
                  <a:gd name="connsiteX13" fmla="*/ 366624 w 541877"/>
                  <a:gd name="connsiteY13" fmla="*/ 136222 h 175703"/>
                  <a:gd name="connsiteX14" fmla="*/ 348018 w 541877"/>
                  <a:gd name="connsiteY14" fmla="*/ 153623 h 175703"/>
                  <a:gd name="connsiteX15" fmla="*/ 317870 w 541877"/>
                  <a:gd name="connsiteY15" fmla="*/ 158380 h 175703"/>
                  <a:gd name="connsiteX16" fmla="*/ 251052 w 541877"/>
                  <a:gd name="connsiteY16" fmla="*/ 157142 h 175703"/>
                  <a:gd name="connsiteX17" fmla="*/ 91203 w 541877"/>
                  <a:gd name="connsiteY17" fmla="*/ 157394 h 175703"/>
                  <a:gd name="connsiteX0" fmla="*/ 91453 w 542127"/>
                  <a:gd name="connsiteY0" fmla="*/ 157394 h 175703"/>
                  <a:gd name="connsiteX1" fmla="*/ 1351 w 542127"/>
                  <a:gd name="connsiteY1" fmla="*/ 85877 h 175703"/>
                  <a:gd name="connsiteX2" fmla="*/ 39235 w 542127"/>
                  <a:gd name="connsiteY2" fmla="*/ 2333 h 175703"/>
                  <a:gd name="connsiteX3" fmla="*/ 121609 w 542127"/>
                  <a:gd name="connsiteY3" fmla="*/ 63247 h 175703"/>
                  <a:gd name="connsiteX4" fmla="*/ 284711 w 542127"/>
                  <a:gd name="connsiteY4" fmla="*/ 0 h 175703"/>
                  <a:gd name="connsiteX5" fmla="*/ 534655 w 542127"/>
                  <a:gd name="connsiteY5" fmla="*/ 136108 h 175703"/>
                  <a:gd name="connsiteX6" fmla="*/ 540302 w 542127"/>
                  <a:gd name="connsiteY6" fmla="*/ 169473 h 175703"/>
                  <a:gd name="connsiteX7" fmla="*/ 513621 w 542127"/>
                  <a:gd name="connsiteY7" fmla="*/ 175703 h 175703"/>
                  <a:gd name="connsiteX8" fmla="*/ 360189 w 542127"/>
                  <a:gd name="connsiteY8" fmla="*/ 113835 h 175703"/>
                  <a:gd name="connsiteX9" fmla="*/ 307153 w 542127"/>
                  <a:gd name="connsiteY9" fmla="*/ 93978 h 175703"/>
                  <a:gd name="connsiteX10" fmla="*/ 257152 w 542127"/>
                  <a:gd name="connsiteY10" fmla="*/ 89176 h 175703"/>
                  <a:gd name="connsiteX11" fmla="*/ 307466 w 542127"/>
                  <a:gd name="connsiteY11" fmla="*/ 94113 h 175703"/>
                  <a:gd name="connsiteX12" fmla="*/ 362179 w 542127"/>
                  <a:gd name="connsiteY12" fmla="*/ 122507 h 175703"/>
                  <a:gd name="connsiteX13" fmla="*/ 366874 w 542127"/>
                  <a:gd name="connsiteY13" fmla="*/ 136222 h 175703"/>
                  <a:gd name="connsiteX14" fmla="*/ 348268 w 542127"/>
                  <a:gd name="connsiteY14" fmla="*/ 153623 h 175703"/>
                  <a:gd name="connsiteX15" fmla="*/ 318120 w 542127"/>
                  <a:gd name="connsiteY15" fmla="*/ 158380 h 175703"/>
                  <a:gd name="connsiteX16" fmla="*/ 251302 w 542127"/>
                  <a:gd name="connsiteY16" fmla="*/ 157142 h 175703"/>
                  <a:gd name="connsiteX17" fmla="*/ 91453 w 542127"/>
                  <a:gd name="connsiteY17" fmla="*/ 157394 h 17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2127" h="175703">
                    <a:moveTo>
                      <a:pt x="91453" y="157394"/>
                    </a:moveTo>
                    <a:cubicBezTo>
                      <a:pt x="69440" y="139146"/>
                      <a:pt x="8863" y="105039"/>
                      <a:pt x="1351" y="85877"/>
                    </a:cubicBezTo>
                    <a:cubicBezTo>
                      <a:pt x="-6161" y="66715"/>
                      <a:pt x="19192" y="6105"/>
                      <a:pt x="39235" y="2333"/>
                    </a:cubicBezTo>
                    <a:cubicBezTo>
                      <a:pt x="59278" y="-1439"/>
                      <a:pt x="92185" y="80249"/>
                      <a:pt x="121609" y="63247"/>
                    </a:cubicBezTo>
                    <a:lnTo>
                      <a:pt x="284711" y="0"/>
                    </a:lnTo>
                    <a:lnTo>
                      <a:pt x="534655" y="136108"/>
                    </a:lnTo>
                    <a:cubicBezTo>
                      <a:pt x="541361" y="147105"/>
                      <a:pt x="544330" y="163099"/>
                      <a:pt x="540302" y="169473"/>
                    </a:cubicBezTo>
                    <a:lnTo>
                      <a:pt x="513621" y="175703"/>
                    </a:lnTo>
                    <a:cubicBezTo>
                      <a:pt x="477738" y="173228"/>
                      <a:pt x="390119" y="127498"/>
                      <a:pt x="360189" y="113835"/>
                    </a:cubicBezTo>
                    <a:cubicBezTo>
                      <a:pt x="334342" y="103842"/>
                      <a:pt x="323762" y="94920"/>
                      <a:pt x="307153" y="93978"/>
                    </a:cubicBezTo>
                    <a:cubicBezTo>
                      <a:pt x="302046" y="92822"/>
                      <a:pt x="230528" y="88932"/>
                      <a:pt x="257152" y="89176"/>
                    </a:cubicBezTo>
                    <a:cubicBezTo>
                      <a:pt x="277761" y="88389"/>
                      <a:pt x="277091" y="92038"/>
                      <a:pt x="307466" y="94113"/>
                    </a:cubicBezTo>
                    <a:cubicBezTo>
                      <a:pt x="330643" y="99183"/>
                      <a:pt x="352278" y="115489"/>
                      <a:pt x="362179" y="122507"/>
                    </a:cubicBezTo>
                    <a:cubicBezTo>
                      <a:pt x="368004" y="130447"/>
                      <a:pt x="368670" y="131374"/>
                      <a:pt x="366874" y="136222"/>
                    </a:cubicBezTo>
                    <a:cubicBezTo>
                      <a:pt x="365702" y="142473"/>
                      <a:pt x="354806" y="149619"/>
                      <a:pt x="348268" y="153623"/>
                    </a:cubicBezTo>
                    <a:cubicBezTo>
                      <a:pt x="341307" y="155239"/>
                      <a:pt x="328844" y="158793"/>
                      <a:pt x="318120" y="158380"/>
                    </a:cubicBezTo>
                    <a:cubicBezTo>
                      <a:pt x="306984" y="157555"/>
                      <a:pt x="262438" y="157967"/>
                      <a:pt x="251302" y="157142"/>
                    </a:cubicBezTo>
                    <a:lnTo>
                      <a:pt x="91453" y="157394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7" name="Group 196"/>
            <p:cNvGrpSpPr>
              <a:grpSpLocks noChangeAspect="1"/>
            </p:cNvGrpSpPr>
            <p:nvPr>
              <p:custDataLst>
                <p:custData r:id="rId9"/>
              </p:custDataLst>
            </p:nvPr>
          </p:nvGrpSpPr>
          <p:grpSpPr>
            <a:xfrm>
              <a:off x="5591814" y="3045626"/>
              <a:ext cx="1078763" cy="1149051"/>
              <a:chOff x="8102392" y="3339948"/>
              <a:chExt cx="1078763" cy="1149051"/>
            </a:xfrm>
          </p:grpSpPr>
          <p:grpSp>
            <p:nvGrpSpPr>
              <p:cNvPr id="198" name="Group 197"/>
              <p:cNvGrpSpPr>
                <a:grpSpLocks noChangeAspect="1"/>
              </p:cNvGrpSpPr>
              <p:nvPr/>
            </p:nvGrpSpPr>
            <p:grpSpPr>
              <a:xfrm>
                <a:off x="8102392" y="3780146"/>
                <a:ext cx="1078763" cy="708853"/>
                <a:chOff x="8102392" y="3780146"/>
                <a:chExt cx="1078763" cy="708853"/>
              </a:xfrm>
            </p:grpSpPr>
            <p:sp>
              <p:nvSpPr>
                <p:cNvPr id="216" name="Freeform 215"/>
                <p:cNvSpPr>
                  <a:spLocks noChangeAspect="1"/>
                </p:cNvSpPr>
                <p:nvPr/>
              </p:nvSpPr>
              <p:spPr>
                <a:xfrm>
                  <a:off x="8102392" y="3780146"/>
                  <a:ext cx="523426" cy="707953"/>
                </a:xfrm>
                <a:custGeom>
                  <a:avLst/>
                  <a:gdLst>
                    <a:gd name="connsiteX0" fmla="*/ 36531 w 703648"/>
                    <a:gd name="connsiteY0" fmla="*/ 0 h 951708"/>
                    <a:gd name="connsiteX1" fmla="*/ 83278 w 703648"/>
                    <a:gd name="connsiteY1" fmla="*/ 30069 h 951708"/>
                    <a:gd name="connsiteX2" fmla="*/ 221336 w 703648"/>
                    <a:gd name="connsiteY2" fmla="*/ 333751 h 951708"/>
                    <a:gd name="connsiteX3" fmla="*/ 271104 w 703648"/>
                    <a:gd name="connsiteY3" fmla="*/ 436676 h 951708"/>
                    <a:gd name="connsiteX4" fmla="*/ 289139 w 703648"/>
                    <a:gd name="connsiteY4" fmla="*/ 458117 h 951708"/>
                    <a:gd name="connsiteX5" fmla="*/ 290162 w 703648"/>
                    <a:gd name="connsiteY5" fmla="*/ 459285 h 951708"/>
                    <a:gd name="connsiteX6" fmla="*/ 294074 w 703648"/>
                    <a:gd name="connsiteY6" fmla="*/ 463989 h 951708"/>
                    <a:gd name="connsiteX7" fmla="*/ 336655 w 703648"/>
                    <a:gd name="connsiteY7" fmla="*/ 515082 h 951708"/>
                    <a:gd name="connsiteX8" fmla="*/ 320306 w 703648"/>
                    <a:gd name="connsiteY8" fmla="*/ 493711 h 951708"/>
                    <a:gd name="connsiteX9" fmla="*/ 290162 w 703648"/>
                    <a:gd name="connsiteY9" fmla="*/ 459285 h 951708"/>
                    <a:gd name="connsiteX10" fmla="*/ 270835 w 703648"/>
                    <a:gd name="connsiteY10" fmla="*/ 436045 h 951708"/>
                    <a:gd name="connsiteX11" fmla="*/ 230079 w 703648"/>
                    <a:gd name="connsiteY11" fmla="*/ 319278 h 951708"/>
                    <a:gd name="connsiteX12" fmla="*/ 241679 w 703648"/>
                    <a:gd name="connsiteY12" fmla="*/ 294162 h 951708"/>
                    <a:gd name="connsiteX13" fmla="*/ 291754 w 703648"/>
                    <a:gd name="connsiteY13" fmla="*/ 297654 h 951708"/>
                    <a:gd name="connsiteX14" fmla="*/ 341521 w 703648"/>
                    <a:gd name="connsiteY14" fmla="*/ 334686 h 951708"/>
                    <a:gd name="connsiteX15" fmla="*/ 436050 w 703648"/>
                    <a:gd name="connsiteY15" fmla="*/ 432529 h 951708"/>
                    <a:gd name="connsiteX16" fmla="*/ 666495 w 703648"/>
                    <a:gd name="connsiteY16" fmla="*/ 662300 h 951708"/>
                    <a:gd name="connsiteX17" fmla="*/ 700473 w 703648"/>
                    <a:gd name="connsiteY17" fmla="*/ 887731 h 951708"/>
                    <a:gd name="connsiteX18" fmla="*/ 534112 w 703648"/>
                    <a:gd name="connsiteY18" fmla="*/ 945022 h 951708"/>
                    <a:gd name="connsiteX19" fmla="*/ 497067 w 703648"/>
                    <a:gd name="connsiteY19" fmla="*/ 744907 h 951708"/>
                    <a:gd name="connsiteX20" fmla="*/ 177619 w 703648"/>
                    <a:gd name="connsiteY20" fmla="*/ 594774 h 951708"/>
                    <a:gd name="connsiteX21" fmla="*/ 0 w 703648"/>
                    <a:gd name="connsiteY21" fmla="*/ 52788 h 951708"/>
                    <a:gd name="connsiteX22" fmla="*/ 36531 w 703648"/>
                    <a:gd name="connsiteY22" fmla="*/ 0 h 951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03648" h="951708">
                      <a:moveTo>
                        <a:pt x="36531" y="0"/>
                      </a:moveTo>
                      <a:lnTo>
                        <a:pt x="83278" y="30069"/>
                      </a:lnTo>
                      <a:cubicBezTo>
                        <a:pt x="131620" y="85036"/>
                        <a:pt x="196540" y="272377"/>
                        <a:pt x="221336" y="333751"/>
                      </a:cubicBezTo>
                      <a:cubicBezTo>
                        <a:pt x="245168" y="384334"/>
                        <a:pt x="248456" y="411506"/>
                        <a:pt x="271104" y="436676"/>
                      </a:cubicBezTo>
                      <a:cubicBezTo>
                        <a:pt x="272556" y="438901"/>
                        <a:pt x="279753" y="447330"/>
                        <a:pt x="289139" y="458117"/>
                      </a:cubicBezTo>
                      <a:lnTo>
                        <a:pt x="290162" y="459285"/>
                      </a:lnTo>
                      <a:lnTo>
                        <a:pt x="294074" y="463989"/>
                      </a:lnTo>
                      <a:cubicBezTo>
                        <a:pt x="311144" y="486052"/>
                        <a:pt x="313614" y="493622"/>
                        <a:pt x="336655" y="515082"/>
                      </a:cubicBezTo>
                      <a:cubicBezTo>
                        <a:pt x="355655" y="534409"/>
                        <a:pt x="340718" y="517032"/>
                        <a:pt x="320306" y="493711"/>
                      </a:cubicBezTo>
                      <a:lnTo>
                        <a:pt x="290162" y="459285"/>
                      </a:lnTo>
                      <a:lnTo>
                        <a:pt x="270835" y="436045"/>
                      </a:lnTo>
                      <a:cubicBezTo>
                        <a:pt x="244257" y="395895"/>
                        <a:pt x="234939" y="342925"/>
                        <a:pt x="230079" y="319278"/>
                      </a:cubicBezTo>
                      <a:cubicBezTo>
                        <a:pt x="232322" y="300265"/>
                        <a:pt x="232604" y="298066"/>
                        <a:pt x="241679" y="294162"/>
                      </a:cubicBezTo>
                      <a:cubicBezTo>
                        <a:pt x="251733" y="287482"/>
                        <a:pt x="276983" y="293602"/>
                        <a:pt x="291754" y="297654"/>
                      </a:cubicBezTo>
                      <a:cubicBezTo>
                        <a:pt x="303938" y="305512"/>
                        <a:pt x="326636" y="318695"/>
                        <a:pt x="341521" y="334686"/>
                      </a:cubicBezTo>
                      <a:cubicBezTo>
                        <a:pt x="356447" y="351821"/>
                        <a:pt x="421124" y="415394"/>
                        <a:pt x="436050" y="432529"/>
                      </a:cubicBezTo>
                      <a:lnTo>
                        <a:pt x="666495" y="662300"/>
                      </a:lnTo>
                      <a:cubicBezTo>
                        <a:pt x="673758" y="718413"/>
                        <a:pt x="715308" y="851269"/>
                        <a:pt x="700473" y="887731"/>
                      </a:cubicBezTo>
                      <a:cubicBezTo>
                        <a:pt x="685638" y="924194"/>
                        <a:pt x="568013" y="968825"/>
                        <a:pt x="534112" y="945022"/>
                      </a:cubicBezTo>
                      <a:cubicBezTo>
                        <a:pt x="500211" y="921218"/>
                        <a:pt x="562181" y="764506"/>
                        <a:pt x="497067" y="744907"/>
                      </a:cubicBezTo>
                      <a:lnTo>
                        <a:pt x="177619" y="594774"/>
                      </a:lnTo>
                      <a:lnTo>
                        <a:pt x="0" y="52788"/>
                      </a:lnTo>
                      <a:cubicBezTo>
                        <a:pt x="5066" y="28415"/>
                        <a:pt x="22201" y="2733"/>
                        <a:pt x="3653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7" name="Freeform 216"/>
                <p:cNvSpPr>
                  <a:spLocks noChangeAspect="1"/>
                </p:cNvSpPr>
                <p:nvPr/>
              </p:nvSpPr>
              <p:spPr>
                <a:xfrm>
                  <a:off x="8654360" y="3793837"/>
                  <a:ext cx="526795" cy="695162"/>
                </a:xfrm>
                <a:custGeom>
                  <a:avLst/>
                  <a:gdLst>
                    <a:gd name="connsiteX0" fmla="*/ 675268 w 708176"/>
                    <a:gd name="connsiteY0" fmla="*/ 0 h 934512"/>
                    <a:gd name="connsiteX1" fmla="*/ 708176 w 708176"/>
                    <a:gd name="connsiteY1" fmla="*/ 49165 h 934512"/>
                    <a:gd name="connsiteX2" fmla="*/ 515775 w 708176"/>
                    <a:gd name="connsiteY2" fmla="*/ 576369 h 934512"/>
                    <a:gd name="connsiteX3" fmla="*/ 203196 w 708176"/>
                    <a:gd name="connsiteY3" fmla="*/ 733371 h 934512"/>
                    <a:gd name="connsiteX4" fmla="*/ 159535 w 708176"/>
                    <a:gd name="connsiteY4" fmla="*/ 926870 h 934512"/>
                    <a:gd name="connsiteX5" fmla="*/ 2248 w 708176"/>
                    <a:gd name="connsiteY5" fmla="*/ 878653 h 934512"/>
                    <a:gd name="connsiteX6" fmla="*/ 43992 w 708176"/>
                    <a:gd name="connsiteY6" fmla="*/ 660988 h 934512"/>
                    <a:gd name="connsiteX7" fmla="*/ 274410 w 708176"/>
                    <a:gd name="connsiteY7" fmla="*/ 431191 h 934512"/>
                    <a:gd name="connsiteX8" fmla="*/ 369074 w 708176"/>
                    <a:gd name="connsiteY8" fmla="*/ 333481 h 934512"/>
                    <a:gd name="connsiteX9" fmla="*/ 418324 w 708176"/>
                    <a:gd name="connsiteY9" fmla="*/ 295933 h 934512"/>
                    <a:gd name="connsiteX10" fmla="*/ 466510 w 708176"/>
                    <a:gd name="connsiteY10" fmla="*/ 290551 h 934512"/>
                    <a:gd name="connsiteX11" fmla="*/ 476619 w 708176"/>
                    <a:gd name="connsiteY11" fmla="*/ 314178 h 934512"/>
                    <a:gd name="connsiteX12" fmla="*/ 432781 w 708176"/>
                    <a:gd name="connsiteY12" fmla="*/ 427861 h 934512"/>
                    <a:gd name="connsiteX13" fmla="*/ 413295 w 708176"/>
                    <a:gd name="connsiteY13" fmla="*/ 450942 h 934512"/>
                    <a:gd name="connsiteX14" fmla="*/ 382977 w 708176"/>
                    <a:gd name="connsiteY14" fmla="*/ 485195 h 934512"/>
                    <a:gd name="connsiteX15" fmla="*/ 366424 w 708176"/>
                    <a:gd name="connsiteY15" fmla="*/ 506362 h 934512"/>
                    <a:gd name="connsiteX16" fmla="*/ 409350 w 708176"/>
                    <a:gd name="connsiteY16" fmla="*/ 455615 h 934512"/>
                    <a:gd name="connsiteX17" fmla="*/ 413295 w 708176"/>
                    <a:gd name="connsiteY17" fmla="*/ 450942 h 934512"/>
                    <a:gd name="connsiteX18" fmla="*/ 414323 w 708176"/>
                    <a:gd name="connsiteY18" fmla="*/ 449780 h 934512"/>
                    <a:gd name="connsiteX19" fmla="*/ 432496 w 708176"/>
                    <a:gd name="connsiteY19" fmla="*/ 428478 h 934512"/>
                    <a:gd name="connsiteX20" fmla="*/ 484421 w 708176"/>
                    <a:gd name="connsiteY20" fmla="*/ 327708 h 934512"/>
                    <a:gd name="connsiteX21" fmla="*/ 629198 w 708176"/>
                    <a:gd name="connsiteY21" fmla="*/ 30746 h 93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8176" h="934512">
                      <a:moveTo>
                        <a:pt x="675268" y="0"/>
                      </a:moveTo>
                      <a:cubicBezTo>
                        <a:pt x="688906" y="2041"/>
                        <a:pt x="704304" y="25986"/>
                        <a:pt x="708176" y="49165"/>
                      </a:cubicBezTo>
                      <a:lnTo>
                        <a:pt x="515775" y="576369"/>
                      </a:lnTo>
                      <a:lnTo>
                        <a:pt x="203196" y="733371"/>
                      </a:lnTo>
                      <a:cubicBezTo>
                        <a:pt x="139928" y="754817"/>
                        <a:pt x="193027" y="902657"/>
                        <a:pt x="159535" y="926870"/>
                      </a:cubicBezTo>
                      <a:cubicBezTo>
                        <a:pt x="126044" y="951083"/>
                        <a:pt x="15002" y="913034"/>
                        <a:pt x="2248" y="878653"/>
                      </a:cubicBezTo>
                      <a:cubicBezTo>
                        <a:pt x="-10506" y="844271"/>
                        <a:pt x="34748" y="715120"/>
                        <a:pt x="43992" y="660988"/>
                      </a:cubicBezTo>
                      <a:lnTo>
                        <a:pt x="274410" y="431191"/>
                      </a:lnTo>
                      <a:cubicBezTo>
                        <a:pt x="289426" y="414145"/>
                        <a:pt x="354058" y="350527"/>
                        <a:pt x="369074" y="333481"/>
                      </a:cubicBezTo>
                      <a:cubicBezTo>
                        <a:pt x="384004" y="317536"/>
                        <a:pt x="406316" y="303966"/>
                        <a:pt x="418324" y="295933"/>
                      </a:cubicBezTo>
                      <a:cubicBezTo>
                        <a:pt x="432660" y="291446"/>
                        <a:pt x="457134" y="284550"/>
                        <a:pt x="466510" y="290551"/>
                      </a:cubicBezTo>
                      <a:cubicBezTo>
                        <a:pt x="475058" y="293928"/>
                        <a:pt x="475239" y="296027"/>
                        <a:pt x="476619" y="314178"/>
                      </a:cubicBezTo>
                      <a:cubicBezTo>
                        <a:pt x="470998" y="337062"/>
                        <a:pt x="459909" y="388262"/>
                        <a:pt x="432781" y="427861"/>
                      </a:cubicBezTo>
                      <a:lnTo>
                        <a:pt x="413295" y="450942"/>
                      </a:lnTo>
                      <a:lnTo>
                        <a:pt x="382977" y="485195"/>
                      </a:lnTo>
                      <a:cubicBezTo>
                        <a:pt x="362447" y="508398"/>
                        <a:pt x="347411" y="525675"/>
                        <a:pt x="366424" y="506362"/>
                      </a:cubicBezTo>
                      <a:cubicBezTo>
                        <a:pt x="389400" y="484837"/>
                        <a:pt x="392078" y="477474"/>
                        <a:pt x="409350" y="455615"/>
                      </a:cubicBezTo>
                      <a:lnTo>
                        <a:pt x="413295" y="450942"/>
                      </a:lnTo>
                      <a:lnTo>
                        <a:pt x="414323" y="449780"/>
                      </a:lnTo>
                      <a:cubicBezTo>
                        <a:pt x="423766" y="439050"/>
                        <a:pt x="431014" y="430671"/>
                        <a:pt x="432496" y="428478"/>
                      </a:cubicBezTo>
                      <a:cubicBezTo>
                        <a:pt x="455247" y="403410"/>
                        <a:pt x="459504" y="377207"/>
                        <a:pt x="484421" y="327708"/>
                      </a:cubicBezTo>
                      <a:cubicBezTo>
                        <a:pt x="510701" y="267819"/>
                        <a:pt x="580587" y="85445"/>
                        <a:pt x="629198" y="307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8263921" y="3339948"/>
                <a:ext cx="755704" cy="755704"/>
                <a:chOff x="4190089" y="1392270"/>
                <a:chExt cx="4201646" cy="4201649"/>
              </a:xfrm>
              <a:solidFill>
                <a:srgbClr val="FF0000"/>
              </a:solidFill>
            </p:grpSpPr>
            <p:sp>
              <p:nvSpPr>
                <p:cNvPr id="200" name="Freeform 199"/>
                <p:cNvSpPr>
                  <a:spLocks noChangeAspect="1"/>
                </p:cNvSpPr>
                <p:nvPr/>
              </p:nvSpPr>
              <p:spPr>
                <a:xfrm>
                  <a:off x="4190089" y="3472640"/>
                  <a:ext cx="1158391" cy="1273078"/>
                </a:xfrm>
                <a:custGeom>
                  <a:avLst/>
                  <a:gdLst>
                    <a:gd name="connsiteX0" fmla="*/ 1034 w 1158391"/>
                    <a:gd name="connsiteY0" fmla="*/ 0 h 1273078"/>
                    <a:gd name="connsiteX1" fmla="*/ 1006075 w 1158391"/>
                    <a:gd name="connsiteY1" fmla="*/ 0 h 1273078"/>
                    <a:gd name="connsiteX2" fmla="*/ 1005536 w 1158391"/>
                    <a:gd name="connsiteY2" fmla="*/ 20454 h 1273078"/>
                    <a:gd name="connsiteX3" fmla="*/ 1137731 w 1158391"/>
                    <a:gd name="connsiteY3" fmla="*/ 1021832 h 1273078"/>
                    <a:gd name="connsiteX4" fmla="*/ 1158391 w 1158391"/>
                    <a:gd name="connsiteY4" fmla="*/ 1087060 h 1273078"/>
                    <a:gd name="connsiteX5" fmla="*/ 1132826 w 1158391"/>
                    <a:gd name="connsiteY5" fmla="*/ 1090800 h 1273078"/>
                    <a:gd name="connsiteX6" fmla="*/ 474690 w 1158391"/>
                    <a:gd name="connsiteY6" fmla="*/ 1251238 h 1273078"/>
                    <a:gd name="connsiteX7" fmla="*/ 415019 w 1158391"/>
                    <a:gd name="connsiteY7" fmla="*/ 1273078 h 1273078"/>
                    <a:gd name="connsiteX8" fmla="*/ 317430 w 1158391"/>
                    <a:gd name="connsiteY8" fmla="*/ 1131381 h 1273078"/>
                    <a:gd name="connsiteX9" fmla="*/ 0 w 1158391"/>
                    <a:gd name="connsiteY9" fmla="*/ 20455 h 1273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91" h="1273078">
                      <a:moveTo>
                        <a:pt x="1034" y="0"/>
                      </a:moveTo>
                      <a:lnTo>
                        <a:pt x="1006075" y="0"/>
                      </a:lnTo>
                      <a:lnTo>
                        <a:pt x="1005536" y="20454"/>
                      </a:lnTo>
                      <a:cubicBezTo>
                        <a:pt x="1005536" y="383033"/>
                        <a:pt x="1053425" y="724160"/>
                        <a:pt x="1137731" y="1021832"/>
                      </a:cubicBezTo>
                      <a:lnTo>
                        <a:pt x="1158391" y="1087060"/>
                      </a:lnTo>
                      <a:lnTo>
                        <a:pt x="1132826" y="1090800"/>
                      </a:lnTo>
                      <a:cubicBezTo>
                        <a:pt x="908406" y="1130887"/>
                        <a:pt x="688729" y="1184664"/>
                        <a:pt x="474690" y="1251238"/>
                      </a:cubicBezTo>
                      <a:lnTo>
                        <a:pt x="415019" y="1273078"/>
                      </a:lnTo>
                      <a:lnTo>
                        <a:pt x="317430" y="1131381"/>
                      </a:lnTo>
                      <a:cubicBezTo>
                        <a:pt x="116252" y="809106"/>
                        <a:pt x="0" y="428357"/>
                        <a:pt x="0" y="2045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1" name="Freeform 200"/>
                <p:cNvSpPr>
                  <a:spLocks noChangeAspect="1"/>
                </p:cNvSpPr>
                <p:nvPr/>
              </p:nvSpPr>
              <p:spPr>
                <a:xfrm>
                  <a:off x="7232644" y="3472639"/>
                  <a:ext cx="1159091" cy="1272123"/>
                </a:xfrm>
                <a:custGeom>
                  <a:avLst/>
                  <a:gdLst>
                    <a:gd name="connsiteX0" fmla="*/ 153013 w 1159091"/>
                    <a:gd name="connsiteY0" fmla="*/ 0 h 1272123"/>
                    <a:gd name="connsiteX1" fmla="*/ 1158060 w 1159091"/>
                    <a:gd name="connsiteY1" fmla="*/ 0 h 1272123"/>
                    <a:gd name="connsiteX2" fmla="*/ 1159091 w 1159091"/>
                    <a:gd name="connsiteY2" fmla="*/ 20425 h 1272123"/>
                    <a:gd name="connsiteX3" fmla="*/ 1159091 w 1159091"/>
                    <a:gd name="connsiteY3" fmla="*/ 20486 h 1272123"/>
                    <a:gd name="connsiteX4" fmla="*/ 1148248 w 1159091"/>
                    <a:gd name="connsiteY4" fmla="*/ 235252 h 1272123"/>
                    <a:gd name="connsiteX5" fmla="*/ 771503 w 1159091"/>
                    <a:gd name="connsiteY5" fmla="*/ 1236597 h 1272123"/>
                    <a:gd name="connsiteX6" fmla="*/ 741468 w 1159091"/>
                    <a:gd name="connsiteY6" fmla="*/ 1272123 h 1272123"/>
                    <a:gd name="connsiteX7" fmla="*/ 684405 w 1159091"/>
                    <a:gd name="connsiteY7" fmla="*/ 1251238 h 1272123"/>
                    <a:gd name="connsiteX8" fmla="*/ 293238 w 1159091"/>
                    <a:gd name="connsiteY8" fmla="*/ 1145418 h 1272123"/>
                    <a:gd name="connsiteX9" fmla="*/ 0 w 1159091"/>
                    <a:gd name="connsiteY9" fmla="*/ 1089261 h 1272123"/>
                    <a:gd name="connsiteX10" fmla="*/ 21356 w 1159091"/>
                    <a:gd name="connsiteY10" fmla="*/ 1021833 h 1272123"/>
                    <a:gd name="connsiteX11" fmla="*/ 153551 w 1159091"/>
                    <a:gd name="connsiteY11" fmla="*/ 20455 h 1272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59091" h="1272123">
                      <a:moveTo>
                        <a:pt x="153013" y="0"/>
                      </a:moveTo>
                      <a:lnTo>
                        <a:pt x="1158060" y="0"/>
                      </a:lnTo>
                      <a:lnTo>
                        <a:pt x="1159091" y="20425"/>
                      </a:lnTo>
                      <a:lnTo>
                        <a:pt x="1159091" y="20486"/>
                      </a:lnTo>
                      <a:lnTo>
                        <a:pt x="1148248" y="235252"/>
                      </a:lnTo>
                      <a:cubicBezTo>
                        <a:pt x="1110594" y="606027"/>
                        <a:pt x="976522" y="948298"/>
                        <a:pt x="771503" y="1236597"/>
                      </a:cubicBezTo>
                      <a:lnTo>
                        <a:pt x="741468" y="1272123"/>
                      </a:lnTo>
                      <a:lnTo>
                        <a:pt x="684405" y="1251238"/>
                      </a:lnTo>
                      <a:cubicBezTo>
                        <a:pt x="555981" y="1211294"/>
                        <a:pt x="425528" y="1175956"/>
                        <a:pt x="293238" y="1145418"/>
                      </a:cubicBezTo>
                      <a:lnTo>
                        <a:pt x="0" y="1089261"/>
                      </a:lnTo>
                      <a:lnTo>
                        <a:pt x="21356" y="1021833"/>
                      </a:lnTo>
                      <a:cubicBezTo>
                        <a:pt x="105663" y="724161"/>
                        <a:pt x="153551" y="383034"/>
                        <a:pt x="153551" y="2045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2" name="Freeform 201"/>
                <p:cNvSpPr>
                  <a:spLocks noChangeAspect="1"/>
                </p:cNvSpPr>
                <p:nvPr/>
              </p:nvSpPr>
              <p:spPr>
                <a:xfrm>
                  <a:off x="4190091" y="2241325"/>
                  <a:ext cx="1158389" cy="1251768"/>
                </a:xfrm>
                <a:custGeom>
                  <a:avLst/>
                  <a:gdLst>
                    <a:gd name="connsiteX0" fmla="*/ 417344 w 1158389"/>
                    <a:gd name="connsiteY0" fmla="*/ 0 h 1251768"/>
                    <a:gd name="connsiteX1" fmla="*/ 474690 w 1158389"/>
                    <a:gd name="connsiteY1" fmla="*/ 20988 h 1251768"/>
                    <a:gd name="connsiteX2" fmla="*/ 1132826 w 1158389"/>
                    <a:gd name="connsiteY2" fmla="*/ 181426 h 1251768"/>
                    <a:gd name="connsiteX3" fmla="*/ 1158389 w 1158389"/>
                    <a:gd name="connsiteY3" fmla="*/ 185165 h 1251768"/>
                    <a:gd name="connsiteX4" fmla="*/ 1137729 w 1158389"/>
                    <a:gd name="connsiteY4" fmla="*/ 250391 h 1251768"/>
                    <a:gd name="connsiteX5" fmla="*/ 1011189 w 1158389"/>
                    <a:gd name="connsiteY5" fmla="*/ 1036972 h 1251768"/>
                    <a:gd name="connsiteX6" fmla="*/ 1005534 w 1158389"/>
                    <a:gd name="connsiteY6" fmla="*/ 1251768 h 1251768"/>
                    <a:gd name="connsiteX7" fmla="*/ 0 w 1158389"/>
                    <a:gd name="connsiteY7" fmla="*/ 1251768 h 1251768"/>
                    <a:gd name="connsiteX8" fmla="*/ 10847 w 1158389"/>
                    <a:gd name="connsiteY8" fmla="*/ 1036973 h 1251768"/>
                    <a:gd name="connsiteX9" fmla="*/ 390343 w 1158389"/>
                    <a:gd name="connsiteY9" fmla="*/ 31771 h 1251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89" h="1251768">
                      <a:moveTo>
                        <a:pt x="417344" y="0"/>
                      </a:moveTo>
                      <a:lnTo>
                        <a:pt x="474690" y="20988"/>
                      </a:lnTo>
                      <a:cubicBezTo>
                        <a:pt x="688729" y="87561"/>
                        <a:pt x="908406" y="141339"/>
                        <a:pt x="1132826" y="181426"/>
                      </a:cubicBezTo>
                      <a:lnTo>
                        <a:pt x="1158389" y="185165"/>
                      </a:lnTo>
                      <a:lnTo>
                        <a:pt x="1137729" y="250391"/>
                      </a:lnTo>
                      <a:cubicBezTo>
                        <a:pt x="1070284" y="488529"/>
                        <a:pt x="1026146" y="754478"/>
                        <a:pt x="1011189" y="1036972"/>
                      </a:cubicBezTo>
                      <a:lnTo>
                        <a:pt x="1005534" y="1251768"/>
                      </a:lnTo>
                      <a:lnTo>
                        <a:pt x="0" y="1251768"/>
                      </a:lnTo>
                      <a:lnTo>
                        <a:pt x="10847" y="1036973"/>
                      </a:lnTo>
                      <a:cubicBezTo>
                        <a:pt x="48670" y="664544"/>
                        <a:pt x="183772" y="320874"/>
                        <a:pt x="390343" y="31771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3" name="Freeform 202"/>
                <p:cNvSpPr>
                  <a:spLocks noChangeAspect="1"/>
                </p:cNvSpPr>
                <p:nvPr/>
              </p:nvSpPr>
              <p:spPr>
                <a:xfrm>
                  <a:off x="7232644" y="2240622"/>
                  <a:ext cx="1159091" cy="1252470"/>
                </a:xfrm>
                <a:custGeom>
                  <a:avLst/>
                  <a:gdLst>
                    <a:gd name="connsiteX0" fmla="*/ 743663 w 1159091"/>
                    <a:gd name="connsiteY0" fmla="*/ 0 h 1252470"/>
                    <a:gd name="connsiteX1" fmla="*/ 834928 w 1159091"/>
                    <a:gd name="connsiteY1" fmla="*/ 130827 h 1252470"/>
                    <a:gd name="connsiteX2" fmla="*/ 1148248 w 1159091"/>
                    <a:gd name="connsiteY2" fmla="*/ 1037675 h 1252470"/>
                    <a:gd name="connsiteX3" fmla="*/ 1159091 w 1159091"/>
                    <a:gd name="connsiteY3" fmla="*/ 1252441 h 1252470"/>
                    <a:gd name="connsiteX4" fmla="*/ 1159091 w 1159091"/>
                    <a:gd name="connsiteY4" fmla="*/ 1252470 h 1252470"/>
                    <a:gd name="connsiteX5" fmla="*/ 153551 w 1159091"/>
                    <a:gd name="connsiteY5" fmla="*/ 1252470 h 1252470"/>
                    <a:gd name="connsiteX6" fmla="*/ 147896 w 1159091"/>
                    <a:gd name="connsiteY6" fmla="*/ 1037675 h 1252470"/>
                    <a:gd name="connsiteX7" fmla="*/ 21356 w 1159091"/>
                    <a:gd name="connsiteY7" fmla="*/ 251094 h 1252470"/>
                    <a:gd name="connsiteX8" fmla="*/ 0 w 1159091"/>
                    <a:gd name="connsiteY8" fmla="*/ 183666 h 1252470"/>
                    <a:gd name="connsiteX9" fmla="*/ 293238 w 1159091"/>
                    <a:gd name="connsiteY9" fmla="*/ 127510 h 1252470"/>
                    <a:gd name="connsiteX10" fmla="*/ 684405 w 1159091"/>
                    <a:gd name="connsiteY10" fmla="*/ 21690 h 1252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59091" h="1252470">
                      <a:moveTo>
                        <a:pt x="743663" y="0"/>
                      </a:moveTo>
                      <a:lnTo>
                        <a:pt x="834928" y="130827"/>
                      </a:lnTo>
                      <a:cubicBezTo>
                        <a:pt x="1004146" y="398302"/>
                        <a:pt x="1114628" y="706626"/>
                        <a:pt x="1148248" y="1037675"/>
                      </a:cubicBezTo>
                      <a:lnTo>
                        <a:pt x="1159091" y="1252441"/>
                      </a:lnTo>
                      <a:lnTo>
                        <a:pt x="1159091" y="1252470"/>
                      </a:lnTo>
                      <a:lnTo>
                        <a:pt x="153551" y="1252470"/>
                      </a:lnTo>
                      <a:lnTo>
                        <a:pt x="147896" y="1037675"/>
                      </a:lnTo>
                      <a:cubicBezTo>
                        <a:pt x="132939" y="755181"/>
                        <a:pt x="88802" y="489232"/>
                        <a:pt x="21356" y="251094"/>
                      </a:cubicBezTo>
                      <a:lnTo>
                        <a:pt x="0" y="183666"/>
                      </a:lnTo>
                      <a:lnTo>
                        <a:pt x="293238" y="127510"/>
                      </a:lnTo>
                      <a:cubicBezTo>
                        <a:pt x="425528" y="96972"/>
                        <a:pt x="555981" y="61634"/>
                        <a:pt x="684405" y="2169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4" name="Freeform 203"/>
                <p:cNvSpPr>
                  <a:spLocks noChangeAspect="1"/>
                </p:cNvSpPr>
                <p:nvPr/>
              </p:nvSpPr>
              <p:spPr>
                <a:xfrm>
                  <a:off x="4607435" y="1392271"/>
                  <a:ext cx="1683453" cy="1034218"/>
                </a:xfrm>
                <a:custGeom>
                  <a:avLst/>
                  <a:gdLst>
                    <a:gd name="connsiteX0" fmla="*/ 1683453 w 1683453"/>
                    <a:gd name="connsiteY0" fmla="*/ 0 h 1034218"/>
                    <a:gd name="connsiteX1" fmla="*/ 1571489 w 1683453"/>
                    <a:gd name="connsiteY1" fmla="*/ 10844 h 1034218"/>
                    <a:gd name="connsiteX2" fmla="*/ 775248 w 1683453"/>
                    <a:gd name="connsiteY2" fmla="*/ 926232 h 1034218"/>
                    <a:gd name="connsiteX3" fmla="*/ 741045 w 1683453"/>
                    <a:gd name="connsiteY3" fmla="*/ 1034218 h 1034218"/>
                    <a:gd name="connsiteX4" fmla="*/ 715482 w 1683453"/>
                    <a:gd name="connsiteY4" fmla="*/ 1030479 h 1034218"/>
                    <a:gd name="connsiteX5" fmla="*/ 57346 w 1683453"/>
                    <a:gd name="connsiteY5" fmla="*/ 870042 h 1034218"/>
                    <a:gd name="connsiteX6" fmla="*/ 0 w 1683453"/>
                    <a:gd name="connsiteY6" fmla="*/ 849053 h 1034218"/>
                    <a:gd name="connsiteX7" fmla="*/ 202436 w 1683453"/>
                    <a:gd name="connsiteY7" fmla="*/ 610867 h 1034218"/>
                    <a:gd name="connsiteX8" fmla="*/ 1481936 w 1683453"/>
                    <a:gd name="connsiteY8" fmla="*/ 9541 h 103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3453" h="1034218">
                      <a:moveTo>
                        <a:pt x="1683453" y="0"/>
                      </a:moveTo>
                      <a:lnTo>
                        <a:pt x="1571489" y="10844"/>
                      </a:lnTo>
                      <a:cubicBezTo>
                        <a:pt x="1240106" y="75394"/>
                        <a:pt x="952395" y="423291"/>
                        <a:pt x="775248" y="926232"/>
                      </a:cubicBezTo>
                      <a:lnTo>
                        <a:pt x="741045" y="1034218"/>
                      </a:lnTo>
                      <a:lnTo>
                        <a:pt x="715482" y="1030479"/>
                      </a:lnTo>
                      <a:cubicBezTo>
                        <a:pt x="491062" y="990392"/>
                        <a:pt x="271385" y="936614"/>
                        <a:pt x="57346" y="870042"/>
                      </a:cubicBezTo>
                      <a:lnTo>
                        <a:pt x="0" y="849053"/>
                      </a:lnTo>
                      <a:lnTo>
                        <a:pt x="202436" y="610867"/>
                      </a:lnTo>
                      <a:cubicBezTo>
                        <a:pt x="537567" y="277727"/>
                        <a:pt x="984461" y="56892"/>
                        <a:pt x="1481936" y="9541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5" name="Freeform 204"/>
                <p:cNvSpPr>
                  <a:spLocks noChangeAspect="1"/>
                </p:cNvSpPr>
                <p:nvPr/>
              </p:nvSpPr>
              <p:spPr>
                <a:xfrm>
                  <a:off x="6290931" y="1392272"/>
                  <a:ext cx="1685376" cy="1032017"/>
                </a:xfrm>
                <a:custGeom>
                  <a:avLst/>
                  <a:gdLst>
                    <a:gd name="connsiteX0" fmla="*/ 0 w 1685376"/>
                    <a:gd name="connsiteY0" fmla="*/ 0 h 1032017"/>
                    <a:gd name="connsiteX1" fmla="*/ 251103 w 1685376"/>
                    <a:gd name="connsiteY1" fmla="*/ 14853 h 1032017"/>
                    <a:gd name="connsiteX2" fmla="*/ 1668207 w 1685376"/>
                    <a:gd name="connsiteY2" fmla="*/ 823739 h 1032017"/>
                    <a:gd name="connsiteX3" fmla="*/ 1685376 w 1685376"/>
                    <a:gd name="connsiteY3" fmla="*/ 848351 h 1032017"/>
                    <a:gd name="connsiteX4" fmla="*/ 1626117 w 1685376"/>
                    <a:gd name="connsiteY4" fmla="*/ 870042 h 1032017"/>
                    <a:gd name="connsiteX5" fmla="*/ 1234951 w 1685376"/>
                    <a:gd name="connsiteY5" fmla="*/ 975861 h 1032017"/>
                    <a:gd name="connsiteX6" fmla="*/ 941713 w 1685376"/>
                    <a:gd name="connsiteY6" fmla="*/ 1032017 h 1032017"/>
                    <a:gd name="connsiteX7" fmla="*/ 908207 w 1685376"/>
                    <a:gd name="connsiteY7" fmla="*/ 926232 h 1032017"/>
                    <a:gd name="connsiteX8" fmla="*/ 111966 w 1685376"/>
                    <a:gd name="connsiteY8" fmla="*/ 10844 h 103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5376" h="1032017">
                      <a:moveTo>
                        <a:pt x="0" y="0"/>
                      </a:moveTo>
                      <a:lnTo>
                        <a:pt x="251103" y="14853"/>
                      </a:lnTo>
                      <a:cubicBezTo>
                        <a:pt x="827478" y="83509"/>
                        <a:pt x="1332230" y="385522"/>
                        <a:pt x="1668207" y="823739"/>
                      </a:cubicBezTo>
                      <a:lnTo>
                        <a:pt x="1685376" y="848351"/>
                      </a:lnTo>
                      <a:lnTo>
                        <a:pt x="1626117" y="870042"/>
                      </a:lnTo>
                      <a:cubicBezTo>
                        <a:pt x="1497694" y="909986"/>
                        <a:pt x="1367241" y="945323"/>
                        <a:pt x="1234951" y="975861"/>
                      </a:cubicBezTo>
                      <a:lnTo>
                        <a:pt x="941713" y="1032017"/>
                      </a:lnTo>
                      <a:lnTo>
                        <a:pt x="908207" y="926232"/>
                      </a:lnTo>
                      <a:cubicBezTo>
                        <a:pt x="731059" y="423291"/>
                        <a:pt x="443348" y="75394"/>
                        <a:pt x="111966" y="1084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6" name="Freeform 205"/>
                <p:cNvSpPr>
                  <a:spLocks noChangeAspect="1"/>
                </p:cNvSpPr>
                <p:nvPr/>
              </p:nvSpPr>
              <p:spPr>
                <a:xfrm>
                  <a:off x="4605109" y="4559701"/>
                  <a:ext cx="1685802" cy="1034218"/>
                </a:xfrm>
                <a:custGeom>
                  <a:avLst/>
                  <a:gdLst>
                    <a:gd name="connsiteX0" fmla="*/ 1685802 w 1685802"/>
                    <a:gd name="connsiteY0" fmla="*/ 1034218 h 1034218"/>
                    <a:gd name="connsiteX1" fmla="*/ 1685802 w 1685802"/>
                    <a:gd name="connsiteY1" fmla="*/ 1034218 h 1034218"/>
                    <a:gd name="connsiteX2" fmla="*/ 1685801 w 1685802"/>
                    <a:gd name="connsiteY2" fmla="*/ 1034218 h 1034218"/>
                    <a:gd name="connsiteX3" fmla="*/ 743371 w 1685802"/>
                    <a:gd name="connsiteY3" fmla="*/ 0 h 1034218"/>
                    <a:gd name="connsiteX4" fmla="*/ 777574 w 1685802"/>
                    <a:gd name="connsiteY4" fmla="*/ 107985 h 1034218"/>
                    <a:gd name="connsiteX5" fmla="*/ 1685801 w 1685802"/>
                    <a:gd name="connsiteY5" fmla="*/ 1034218 h 1034218"/>
                    <a:gd name="connsiteX6" fmla="*/ 1685772 w 1685802"/>
                    <a:gd name="connsiteY6" fmla="*/ 1034218 h 1034218"/>
                    <a:gd name="connsiteX7" fmla="*/ 1471007 w 1685802"/>
                    <a:gd name="connsiteY7" fmla="*/ 1023375 h 1034218"/>
                    <a:gd name="connsiteX8" fmla="*/ 9932 w 1685802"/>
                    <a:gd name="connsiteY8" fmla="*/ 200441 h 1034218"/>
                    <a:gd name="connsiteX9" fmla="*/ 0 w 1685802"/>
                    <a:gd name="connsiteY9" fmla="*/ 186019 h 1034218"/>
                    <a:gd name="connsiteX10" fmla="*/ 59671 w 1685802"/>
                    <a:gd name="connsiteY10" fmla="*/ 164179 h 1034218"/>
                    <a:gd name="connsiteX11" fmla="*/ 717807 w 1685802"/>
                    <a:gd name="connsiteY11" fmla="*/ 3740 h 103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85802" h="1034218">
                      <a:moveTo>
                        <a:pt x="1685802" y="1034218"/>
                      </a:moveTo>
                      <a:lnTo>
                        <a:pt x="1685802" y="1034218"/>
                      </a:lnTo>
                      <a:lnTo>
                        <a:pt x="1685801" y="1034218"/>
                      </a:lnTo>
                      <a:close/>
                      <a:moveTo>
                        <a:pt x="743371" y="0"/>
                      </a:moveTo>
                      <a:lnTo>
                        <a:pt x="777574" y="107985"/>
                      </a:lnTo>
                      <a:cubicBezTo>
                        <a:pt x="974404" y="666808"/>
                        <a:pt x="1307733" y="1034218"/>
                        <a:pt x="1685801" y="1034218"/>
                      </a:cubicBezTo>
                      <a:lnTo>
                        <a:pt x="1685772" y="1034218"/>
                      </a:lnTo>
                      <a:lnTo>
                        <a:pt x="1471007" y="1023375"/>
                      </a:lnTo>
                      <a:cubicBezTo>
                        <a:pt x="875122" y="962860"/>
                        <a:pt x="352858" y="653308"/>
                        <a:pt x="9932" y="200441"/>
                      </a:cubicBezTo>
                      <a:lnTo>
                        <a:pt x="0" y="186019"/>
                      </a:lnTo>
                      <a:lnTo>
                        <a:pt x="59671" y="164179"/>
                      </a:lnTo>
                      <a:cubicBezTo>
                        <a:pt x="273710" y="97605"/>
                        <a:pt x="493387" y="43827"/>
                        <a:pt x="717807" y="374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7" name="Freeform 206"/>
                <p:cNvSpPr>
                  <a:spLocks noChangeAspect="1"/>
                </p:cNvSpPr>
                <p:nvPr/>
              </p:nvSpPr>
              <p:spPr>
                <a:xfrm>
                  <a:off x="6290922" y="4561901"/>
                  <a:ext cx="1683191" cy="1032017"/>
                </a:xfrm>
                <a:custGeom>
                  <a:avLst/>
                  <a:gdLst>
                    <a:gd name="connsiteX0" fmla="*/ 941722 w 1683191"/>
                    <a:gd name="connsiteY0" fmla="*/ 0 h 1032017"/>
                    <a:gd name="connsiteX1" fmla="*/ 1234961 w 1683191"/>
                    <a:gd name="connsiteY1" fmla="*/ 56158 h 1032017"/>
                    <a:gd name="connsiteX2" fmla="*/ 1626128 w 1683191"/>
                    <a:gd name="connsiteY2" fmla="*/ 161978 h 1032017"/>
                    <a:gd name="connsiteX3" fmla="*/ 1683191 w 1683191"/>
                    <a:gd name="connsiteY3" fmla="*/ 182863 h 1032017"/>
                    <a:gd name="connsiteX4" fmla="*/ 1485500 w 1683191"/>
                    <a:gd name="connsiteY4" fmla="*/ 416702 h 1032017"/>
                    <a:gd name="connsiteX5" fmla="*/ 214790 w 1683191"/>
                    <a:gd name="connsiteY5" fmla="*/ 1021174 h 1032017"/>
                    <a:gd name="connsiteX6" fmla="*/ 25 w 1683191"/>
                    <a:gd name="connsiteY6" fmla="*/ 1032017 h 1032017"/>
                    <a:gd name="connsiteX7" fmla="*/ 0 w 1683191"/>
                    <a:gd name="connsiteY7" fmla="*/ 1032017 h 1032017"/>
                    <a:gd name="connsiteX8" fmla="*/ 111976 w 1683191"/>
                    <a:gd name="connsiteY8" fmla="*/ 1021172 h 1032017"/>
                    <a:gd name="connsiteX9" fmla="*/ 908217 w 1683191"/>
                    <a:gd name="connsiteY9" fmla="*/ 105785 h 1032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83191" h="1032017">
                      <a:moveTo>
                        <a:pt x="941722" y="0"/>
                      </a:moveTo>
                      <a:lnTo>
                        <a:pt x="1234961" y="56158"/>
                      </a:lnTo>
                      <a:cubicBezTo>
                        <a:pt x="1367251" y="86696"/>
                        <a:pt x="1497704" y="122033"/>
                        <a:pt x="1626128" y="161978"/>
                      </a:cubicBezTo>
                      <a:lnTo>
                        <a:pt x="1683191" y="182863"/>
                      </a:lnTo>
                      <a:lnTo>
                        <a:pt x="1485500" y="416702"/>
                      </a:lnTo>
                      <a:cubicBezTo>
                        <a:pt x="1152847" y="749355"/>
                        <a:pt x="709155" y="970968"/>
                        <a:pt x="214790" y="1021174"/>
                      </a:cubicBezTo>
                      <a:lnTo>
                        <a:pt x="25" y="1032017"/>
                      </a:lnTo>
                      <a:lnTo>
                        <a:pt x="0" y="1032017"/>
                      </a:lnTo>
                      <a:lnTo>
                        <a:pt x="111976" y="1021172"/>
                      </a:lnTo>
                      <a:cubicBezTo>
                        <a:pt x="443358" y="956622"/>
                        <a:pt x="731069" y="608725"/>
                        <a:pt x="908217" y="10578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8" name="Freeform 207"/>
                <p:cNvSpPr>
                  <a:spLocks noChangeAspect="1"/>
                </p:cNvSpPr>
                <p:nvPr/>
              </p:nvSpPr>
              <p:spPr>
                <a:xfrm>
                  <a:off x="5195625" y="3472640"/>
                  <a:ext cx="1095285" cy="1087060"/>
                </a:xfrm>
                <a:custGeom>
                  <a:avLst/>
                  <a:gdLst>
                    <a:gd name="connsiteX0" fmla="*/ 539 w 1095285"/>
                    <a:gd name="connsiteY0" fmla="*/ 0 h 1087060"/>
                    <a:gd name="connsiteX1" fmla="*/ 1095285 w 1095285"/>
                    <a:gd name="connsiteY1" fmla="*/ 0 h 1087060"/>
                    <a:gd name="connsiteX2" fmla="*/ 1095285 w 1095285"/>
                    <a:gd name="connsiteY2" fmla="*/ 1005389 h 1087060"/>
                    <a:gd name="connsiteX3" fmla="*/ 813884 w 1095285"/>
                    <a:gd name="connsiteY3" fmla="*/ 1012504 h 1087060"/>
                    <a:gd name="connsiteX4" fmla="*/ 467366 w 1095285"/>
                    <a:gd name="connsiteY4" fmla="*/ 1041049 h 1087060"/>
                    <a:gd name="connsiteX5" fmla="*/ 152855 w 1095285"/>
                    <a:gd name="connsiteY5" fmla="*/ 1087060 h 1087060"/>
                    <a:gd name="connsiteX6" fmla="*/ 132195 w 1095285"/>
                    <a:gd name="connsiteY6" fmla="*/ 1021832 h 1087060"/>
                    <a:gd name="connsiteX7" fmla="*/ 0 w 1095285"/>
                    <a:gd name="connsiteY7" fmla="*/ 20454 h 1087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5285" h="1087060">
                      <a:moveTo>
                        <a:pt x="539" y="0"/>
                      </a:moveTo>
                      <a:lnTo>
                        <a:pt x="1095285" y="0"/>
                      </a:lnTo>
                      <a:lnTo>
                        <a:pt x="1095285" y="1005389"/>
                      </a:lnTo>
                      <a:lnTo>
                        <a:pt x="813884" y="1012504"/>
                      </a:lnTo>
                      <a:cubicBezTo>
                        <a:pt x="697379" y="1018410"/>
                        <a:pt x="581835" y="1027962"/>
                        <a:pt x="467366" y="1041049"/>
                      </a:cubicBezTo>
                      <a:lnTo>
                        <a:pt x="152855" y="1087060"/>
                      </a:lnTo>
                      <a:lnTo>
                        <a:pt x="132195" y="1021832"/>
                      </a:lnTo>
                      <a:cubicBezTo>
                        <a:pt x="47889" y="724160"/>
                        <a:pt x="0" y="383033"/>
                        <a:pt x="0" y="2045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9" name="Freeform 208"/>
                <p:cNvSpPr>
                  <a:spLocks noChangeAspect="1"/>
                </p:cNvSpPr>
                <p:nvPr/>
              </p:nvSpPr>
              <p:spPr>
                <a:xfrm>
                  <a:off x="6290912" y="3472639"/>
                  <a:ext cx="1095283" cy="1089261"/>
                </a:xfrm>
                <a:custGeom>
                  <a:avLst/>
                  <a:gdLst>
                    <a:gd name="connsiteX0" fmla="*/ 0 w 1095283"/>
                    <a:gd name="connsiteY0" fmla="*/ 0 h 1089261"/>
                    <a:gd name="connsiteX1" fmla="*/ 1094745 w 1095283"/>
                    <a:gd name="connsiteY1" fmla="*/ 0 h 1089261"/>
                    <a:gd name="connsiteX2" fmla="*/ 1095283 w 1095283"/>
                    <a:gd name="connsiteY2" fmla="*/ 20455 h 1089261"/>
                    <a:gd name="connsiteX3" fmla="*/ 963088 w 1095283"/>
                    <a:gd name="connsiteY3" fmla="*/ 1021833 h 1089261"/>
                    <a:gd name="connsiteX4" fmla="*/ 941732 w 1095283"/>
                    <a:gd name="connsiteY4" fmla="*/ 1089261 h 1089261"/>
                    <a:gd name="connsiteX5" fmla="*/ 832786 w 1095283"/>
                    <a:gd name="connsiteY5" fmla="*/ 1068397 h 1089261"/>
                    <a:gd name="connsiteX6" fmla="*/ 2 w 1095283"/>
                    <a:gd name="connsiteY6" fmla="*/ 1005389 h 1089261"/>
                    <a:gd name="connsiteX7" fmla="*/ 0 w 1095283"/>
                    <a:gd name="connsiteY7" fmla="*/ 1005389 h 108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5283" h="1089261">
                      <a:moveTo>
                        <a:pt x="0" y="0"/>
                      </a:moveTo>
                      <a:lnTo>
                        <a:pt x="1094745" y="0"/>
                      </a:lnTo>
                      <a:lnTo>
                        <a:pt x="1095283" y="20455"/>
                      </a:lnTo>
                      <a:cubicBezTo>
                        <a:pt x="1095283" y="383034"/>
                        <a:pt x="1047395" y="724161"/>
                        <a:pt x="963088" y="1021833"/>
                      </a:cubicBezTo>
                      <a:lnTo>
                        <a:pt x="941732" y="1089261"/>
                      </a:lnTo>
                      <a:lnTo>
                        <a:pt x="832786" y="1068397"/>
                      </a:lnTo>
                      <a:cubicBezTo>
                        <a:pt x="561248" y="1026907"/>
                        <a:pt x="283138" y="1005389"/>
                        <a:pt x="2" y="1005389"/>
                      </a:cubicBezTo>
                      <a:lnTo>
                        <a:pt x="0" y="100538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0" name="Freeform 209"/>
                <p:cNvSpPr>
                  <a:spLocks noChangeAspect="1"/>
                </p:cNvSpPr>
                <p:nvPr/>
              </p:nvSpPr>
              <p:spPr>
                <a:xfrm>
                  <a:off x="5195625" y="2426491"/>
                  <a:ext cx="1095287" cy="1066603"/>
                </a:xfrm>
                <a:custGeom>
                  <a:avLst/>
                  <a:gdLst>
                    <a:gd name="connsiteX0" fmla="*/ 152855 w 1095287"/>
                    <a:gd name="connsiteY0" fmla="*/ 0 h 1066603"/>
                    <a:gd name="connsiteX1" fmla="*/ 467368 w 1095287"/>
                    <a:gd name="connsiteY1" fmla="*/ 46012 h 1066603"/>
                    <a:gd name="connsiteX2" fmla="*/ 813886 w 1095287"/>
                    <a:gd name="connsiteY2" fmla="*/ 74556 h 1066603"/>
                    <a:gd name="connsiteX3" fmla="*/ 1095287 w 1095287"/>
                    <a:gd name="connsiteY3" fmla="*/ 81671 h 1066603"/>
                    <a:gd name="connsiteX4" fmla="*/ 1095287 w 1095287"/>
                    <a:gd name="connsiteY4" fmla="*/ 1066603 h 1066603"/>
                    <a:gd name="connsiteX5" fmla="*/ 0 w 1095287"/>
                    <a:gd name="connsiteY5" fmla="*/ 1066603 h 1066603"/>
                    <a:gd name="connsiteX6" fmla="*/ 5655 w 1095287"/>
                    <a:gd name="connsiteY6" fmla="*/ 851807 h 1066603"/>
                    <a:gd name="connsiteX7" fmla="*/ 132195 w 1095287"/>
                    <a:gd name="connsiteY7" fmla="*/ 65226 h 1066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5287" h="1066603">
                      <a:moveTo>
                        <a:pt x="152855" y="0"/>
                      </a:moveTo>
                      <a:lnTo>
                        <a:pt x="467368" y="46012"/>
                      </a:lnTo>
                      <a:cubicBezTo>
                        <a:pt x="581837" y="59098"/>
                        <a:pt x="697381" y="68650"/>
                        <a:pt x="813886" y="74556"/>
                      </a:cubicBezTo>
                      <a:lnTo>
                        <a:pt x="1095287" y="81671"/>
                      </a:lnTo>
                      <a:lnTo>
                        <a:pt x="1095287" y="1066603"/>
                      </a:lnTo>
                      <a:lnTo>
                        <a:pt x="0" y="1066603"/>
                      </a:lnTo>
                      <a:lnTo>
                        <a:pt x="5655" y="851807"/>
                      </a:lnTo>
                      <a:cubicBezTo>
                        <a:pt x="20612" y="569313"/>
                        <a:pt x="64750" y="303364"/>
                        <a:pt x="132195" y="6522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1" name="Freeform 210"/>
                <p:cNvSpPr>
                  <a:spLocks noChangeAspect="1"/>
                </p:cNvSpPr>
                <p:nvPr/>
              </p:nvSpPr>
              <p:spPr>
                <a:xfrm>
                  <a:off x="6290912" y="2424288"/>
                  <a:ext cx="1095283" cy="1068804"/>
                </a:xfrm>
                <a:custGeom>
                  <a:avLst/>
                  <a:gdLst>
                    <a:gd name="connsiteX0" fmla="*/ 941732 w 1095283"/>
                    <a:gd name="connsiteY0" fmla="*/ 0 h 1068804"/>
                    <a:gd name="connsiteX1" fmla="*/ 963088 w 1095283"/>
                    <a:gd name="connsiteY1" fmla="*/ 67428 h 1068804"/>
                    <a:gd name="connsiteX2" fmla="*/ 1089628 w 1095283"/>
                    <a:gd name="connsiteY2" fmla="*/ 854009 h 1068804"/>
                    <a:gd name="connsiteX3" fmla="*/ 1095283 w 1095283"/>
                    <a:gd name="connsiteY3" fmla="*/ 1068804 h 1068804"/>
                    <a:gd name="connsiteX4" fmla="*/ 0 w 1095283"/>
                    <a:gd name="connsiteY4" fmla="*/ 1068804 h 1068804"/>
                    <a:gd name="connsiteX5" fmla="*/ 0 w 1095283"/>
                    <a:gd name="connsiteY5" fmla="*/ 83872 h 1068804"/>
                    <a:gd name="connsiteX6" fmla="*/ 2 w 1095283"/>
                    <a:gd name="connsiteY6" fmla="*/ 83872 h 1068804"/>
                    <a:gd name="connsiteX7" fmla="*/ 832786 w 1095283"/>
                    <a:gd name="connsiteY7" fmla="*/ 20864 h 106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5283" h="1068804">
                      <a:moveTo>
                        <a:pt x="941732" y="0"/>
                      </a:moveTo>
                      <a:lnTo>
                        <a:pt x="963088" y="67428"/>
                      </a:lnTo>
                      <a:cubicBezTo>
                        <a:pt x="1030534" y="305566"/>
                        <a:pt x="1074671" y="571515"/>
                        <a:pt x="1089628" y="854009"/>
                      </a:cubicBezTo>
                      <a:lnTo>
                        <a:pt x="1095283" y="1068804"/>
                      </a:lnTo>
                      <a:lnTo>
                        <a:pt x="0" y="1068804"/>
                      </a:lnTo>
                      <a:lnTo>
                        <a:pt x="0" y="83872"/>
                      </a:lnTo>
                      <a:lnTo>
                        <a:pt x="2" y="83872"/>
                      </a:lnTo>
                      <a:cubicBezTo>
                        <a:pt x="283138" y="83872"/>
                        <a:pt x="561248" y="62354"/>
                        <a:pt x="832786" y="2086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2" name="Freeform 211"/>
                <p:cNvSpPr>
                  <a:spLocks noChangeAspect="1"/>
                </p:cNvSpPr>
                <p:nvPr/>
              </p:nvSpPr>
              <p:spPr>
                <a:xfrm>
                  <a:off x="5348480" y="1392270"/>
                  <a:ext cx="942432" cy="1115890"/>
                </a:xfrm>
                <a:custGeom>
                  <a:avLst/>
                  <a:gdLst>
                    <a:gd name="connsiteX0" fmla="*/ 942432 w 942432"/>
                    <a:gd name="connsiteY0" fmla="*/ 0 h 1115890"/>
                    <a:gd name="connsiteX1" fmla="*/ 942432 w 942432"/>
                    <a:gd name="connsiteY1" fmla="*/ 1115890 h 1115890"/>
                    <a:gd name="connsiteX2" fmla="*/ 661031 w 942432"/>
                    <a:gd name="connsiteY2" fmla="*/ 1108775 h 1115890"/>
                    <a:gd name="connsiteX3" fmla="*/ 314513 w 942432"/>
                    <a:gd name="connsiteY3" fmla="*/ 1080231 h 1115890"/>
                    <a:gd name="connsiteX4" fmla="*/ 0 w 942432"/>
                    <a:gd name="connsiteY4" fmla="*/ 1034219 h 1115890"/>
                    <a:gd name="connsiteX5" fmla="*/ 34203 w 942432"/>
                    <a:gd name="connsiteY5" fmla="*/ 926233 h 1115890"/>
                    <a:gd name="connsiteX6" fmla="*/ 830444 w 942432"/>
                    <a:gd name="connsiteY6" fmla="*/ 10845 h 1115890"/>
                    <a:gd name="connsiteX7" fmla="*/ 942408 w 942432"/>
                    <a:gd name="connsiteY7" fmla="*/ 1 h 11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2432" h="1115890">
                      <a:moveTo>
                        <a:pt x="942432" y="0"/>
                      </a:moveTo>
                      <a:lnTo>
                        <a:pt x="942432" y="1115890"/>
                      </a:lnTo>
                      <a:lnTo>
                        <a:pt x="661031" y="1108775"/>
                      </a:lnTo>
                      <a:cubicBezTo>
                        <a:pt x="544526" y="1102869"/>
                        <a:pt x="428982" y="1093317"/>
                        <a:pt x="314513" y="1080231"/>
                      </a:cubicBezTo>
                      <a:lnTo>
                        <a:pt x="0" y="1034219"/>
                      </a:lnTo>
                      <a:lnTo>
                        <a:pt x="34203" y="926233"/>
                      </a:lnTo>
                      <a:cubicBezTo>
                        <a:pt x="211350" y="423292"/>
                        <a:pt x="499061" y="75395"/>
                        <a:pt x="830444" y="10845"/>
                      </a:cubicBezTo>
                      <a:lnTo>
                        <a:pt x="942408" y="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3" name="Freeform 212"/>
                <p:cNvSpPr>
                  <a:spLocks noChangeAspect="1"/>
                </p:cNvSpPr>
                <p:nvPr/>
              </p:nvSpPr>
              <p:spPr>
                <a:xfrm>
                  <a:off x="6290912" y="1392270"/>
                  <a:ext cx="941732" cy="1115890"/>
                </a:xfrm>
                <a:custGeom>
                  <a:avLst/>
                  <a:gdLst>
                    <a:gd name="connsiteX0" fmla="*/ 0 w 941732"/>
                    <a:gd name="connsiteY0" fmla="*/ 0 h 1115890"/>
                    <a:gd name="connsiteX1" fmla="*/ 2 w 941732"/>
                    <a:gd name="connsiteY1" fmla="*/ 0 h 1115890"/>
                    <a:gd name="connsiteX2" fmla="*/ 19 w 941732"/>
                    <a:gd name="connsiteY2" fmla="*/ 1 h 1115890"/>
                    <a:gd name="connsiteX3" fmla="*/ 111985 w 941732"/>
                    <a:gd name="connsiteY3" fmla="*/ 10845 h 1115890"/>
                    <a:gd name="connsiteX4" fmla="*/ 908226 w 941732"/>
                    <a:gd name="connsiteY4" fmla="*/ 926233 h 1115890"/>
                    <a:gd name="connsiteX5" fmla="*/ 941732 w 941732"/>
                    <a:gd name="connsiteY5" fmla="*/ 1032018 h 1115890"/>
                    <a:gd name="connsiteX6" fmla="*/ 832786 w 941732"/>
                    <a:gd name="connsiteY6" fmla="*/ 1052882 h 1115890"/>
                    <a:gd name="connsiteX7" fmla="*/ 2 w 941732"/>
                    <a:gd name="connsiteY7" fmla="*/ 1115890 h 1115890"/>
                    <a:gd name="connsiteX8" fmla="*/ 0 w 941732"/>
                    <a:gd name="connsiteY8" fmla="*/ 1115890 h 1115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41732" h="111589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9" y="1"/>
                      </a:lnTo>
                      <a:lnTo>
                        <a:pt x="111985" y="10845"/>
                      </a:lnTo>
                      <a:cubicBezTo>
                        <a:pt x="443367" y="75395"/>
                        <a:pt x="731078" y="423292"/>
                        <a:pt x="908226" y="926233"/>
                      </a:cubicBezTo>
                      <a:lnTo>
                        <a:pt x="941732" y="1032018"/>
                      </a:lnTo>
                      <a:lnTo>
                        <a:pt x="832786" y="1052882"/>
                      </a:lnTo>
                      <a:cubicBezTo>
                        <a:pt x="561248" y="1094372"/>
                        <a:pt x="283138" y="1115890"/>
                        <a:pt x="2" y="1115890"/>
                      </a:cubicBezTo>
                      <a:lnTo>
                        <a:pt x="0" y="111589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4" name="Freeform 213"/>
                <p:cNvSpPr>
                  <a:spLocks noChangeAspect="1"/>
                </p:cNvSpPr>
                <p:nvPr/>
              </p:nvSpPr>
              <p:spPr>
                <a:xfrm>
                  <a:off x="5348481" y="4478030"/>
                  <a:ext cx="942431" cy="1115889"/>
                </a:xfrm>
                <a:custGeom>
                  <a:avLst/>
                  <a:gdLst>
                    <a:gd name="connsiteX0" fmla="*/ 942431 w 942431"/>
                    <a:gd name="connsiteY0" fmla="*/ 0 h 1115889"/>
                    <a:gd name="connsiteX1" fmla="*/ 942431 w 942431"/>
                    <a:gd name="connsiteY1" fmla="*/ 1115889 h 1115889"/>
                    <a:gd name="connsiteX2" fmla="*/ 942430 w 942431"/>
                    <a:gd name="connsiteY2" fmla="*/ 1115889 h 1115889"/>
                    <a:gd name="connsiteX3" fmla="*/ 34203 w 942431"/>
                    <a:gd name="connsiteY3" fmla="*/ 189656 h 1115889"/>
                    <a:gd name="connsiteX4" fmla="*/ 0 w 942431"/>
                    <a:gd name="connsiteY4" fmla="*/ 81671 h 1115889"/>
                    <a:gd name="connsiteX5" fmla="*/ 314512 w 942431"/>
                    <a:gd name="connsiteY5" fmla="*/ 35660 h 1115889"/>
                    <a:gd name="connsiteX6" fmla="*/ 661030 w 942431"/>
                    <a:gd name="connsiteY6" fmla="*/ 7115 h 1115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2431" h="1115889">
                      <a:moveTo>
                        <a:pt x="942431" y="0"/>
                      </a:moveTo>
                      <a:lnTo>
                        <a:pt x="942431" y="1115889"/>
                      </a:lnTo>
                      <a:lnTo>
                        <a:pt x="942430" y="1115889"/>
                      </a:lnTo>
                      <a:cubicBezTo>
                        <a:pt x="564362" y="1115889"/>
                        <a:pt x="231033" y="748479"/>
                        <a:pt x="34203" y="189656"/>
                      </a:cubicBezTo>
                      <a:lnTo>
                        <a:pt x="0" y="81671"/>
                      </a:lnTo>
                      <a:lnTo>
                        <a:pt x="314512" y="35660"/>
                      </a:lnTo>
                      <a:cubicBezTo>
                        <a:pt x="428981" y="22573"/>
                        <a:pt x="544525" y="13021"/>
                        <a:pt x="661030" y="71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5" name="Freeform 214"/>
                <p:cNvSpPr>
                  <a:spLocks noChangeAspect="1"/>
                </p:cNvSpPr>
                <p:nvPr/>
              </p:nvSpPr>
              <p:spPr>
                <a:xfrm>
                  <a:off x="6290913" y="4478029"/>
                  <a:ext cx="941731" cy="1115889"/>
                </a:xfrm>
                <a:custGeom>
                  <a:avLst/>
                  <a:gdLst>
                    <a:gd name="connsiteX0" fmla="*/ 0 w 941731"/>
                    <a:gd name="connsiteY0" fmla="*/ 0 h 1115889"/>
                    <a:gd name="connsiteX1" fmla="*/ 2 w 941731"/>
                    <a:gd name="connsiteY1" fmla="*/ 0 h 1115889"/>
                    <a:gd name="connsiteX2" fmla="*/ 832786 w 941731"/>
                    <a:gd name="connsiteY2" fmla="*/ 63008 h 1115889"/>
                    <a:gd name="connsiteX3" fmla="*/ 941731 w 941731"/>
                    <a:gd name="connsiteY3" fmla="*/ 83872 h 1115889"/>
                    <a:gd name="connsiteX4" fmla="*/ 908226 w 941731"/>
                    <a:gd name="connsiteY4" fmla="*/ 189657 h 1115889"/>
                    <a:gd name="connsiteX5" fmla="*/ 111985 w 941731"/>
                    <a:gd name="connsiteY5" fmla="*/ 1105044 h 1115889"/>
                    <a:gd name="connsiteX6" fmla="*/ 9 w 941731"/>
                    <a:gd name="connsiteY6" fmla="*/ 1115889 h 1115889"/>
                    <a:gd name="connsiteX7" fmla="*/ 0 w 941731"/>
                    <a:gd name="connsiteY7" fmla="*/ 1115889 h 1115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1731" h="1115889">
                      <a:moveTo>
                        <a:pt x="0" y="0"/>
                      </a:moveTo>
                      <a:lnTo>
                        <a:pt x="2" y="0"/>
                      </a:lnTo>
                      <a:cubicBezTo>
                        <a:pt x="283138" y="0"/>
                        <a:pt x="561248" y="21518"/>
                        <a:pt x="832786" y="63008"/>
                      </a:cubicBezTo>
                      <a:lnTo>
                        <a:pt x="941731" y="83872"/>
                      </a:lnTo>
                      <a:lnTo>
                        <a:pt x="908226" y="189657"/>
                      </a:lnTo>
                      <a:cubicBezTo>
                        <a:pt x="731078" y="692597"/>
                        <a:pt x="443367" y="1040494"/>
                        <a:pt x="111985" y="1105044"/>
                      </a:cubicBezTo>
                      <a:lnTo>
                        <a:pt x="9" y="1115889"/>
                      </a:lnTo>
                      <a:lnTo>
                        <a:pt x="0" y="1115889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218" name="Group 217"/>
            <p:cNvGrpSpPr>
              <a:grpSpLocks noChangeAspect="1"/>
            </p:cNvGrpSpPr>
            <p:nvPr>
              <p:custDataLst>
                <p:custData r:id="rId10"/>
              </p:custDataLst>
            </p:nvPr>
          </p:nvGrpSpPr>
          <p:grpSpPr>
            <a:xfrm>
              <a:off x="3340632" y="3080770"/>
              <a:ext cx="1080000" cy="1080000"/>
              <a:chOff x="5581417" y="2755199"/>
              <a:chExt cx="1080000" cy="1080000"/>
            </a:xfrm>
          </p:grpSpPr>
          <p:sp>
            <p:nvSpPr>
              <p:cNvPr id="219" name="Freeform 218"/>
              <p:cNvSpPr>
                <a:spLocks noChangeAspect="1"/>
              </p:cNvSpPr>
              <p:nvPr/>
            </p:nvSpPr>
            <p:spPr>
              <a:xfrm>
                <a:off x="5581417" y="2755199"/>
                <a:ext cx="1080000" cy="1080000"/>
              </a:xfrm>
              <a:custGeom>
                <a:avLst/>
                <a:gdLst>
                  <a:gd name="connsiteX0" fmla="*/ 1475996 w 2951992"/>
                  <a:gd name="connsiteY0" fmla="*/ 741127 h 2907145"/>
                  <a:gd name="connsiteX1" fmla="*/ 739671 w 2951992"/>
                  <a:gd name="connsiteY1" fmla="*/ 1477452 h 2907145"/>
                  <a:gd name="connsiteX2" fmla="*/ 1475996 w 2951992"/>
                  <a:gd name="connsiteY2" fmla="*/ 2213777 h 2907145"/>
                  <a:gd name="connsiteX3" fmla="*/ 2212321 w 2951992"/>
                  <a:gd name="connsiteY3" fmla="*/ 1477452 h 2907145"/>
                  <a:gd name="connsiteX4" fmla="*/ 1475996 w 2951992"/>
                  <a:gd name="connsiteY4" fmla="*/ 741127 h 2907145"/>
                  <a:gd name="connsiteX5" fmla="*/ 1355118 w 2951992"/>
                  <a:gd name="connsiteY5" fmla="*/ 0 h 2907145"/>
                  <a:gd name="connsiteX6" fmla="*/ 1596874 w 2951992"/>
                  <a:gd name="connsiteY6" fmla="*/ 0 h 2907145"/>
                  <a:gd name="connsiteX7" fmla="*/ 1649416 w 2951992"/>
                  <a:gd name="connsiteY7" fmla="*/ 298027 h 2907145"/>
                  <a:gd name="connsiteX8" fmla="*/ 2101269 w 2951992"/>
                  <a:gd name="connsiteY8" fmla="*/ 462488 h 2907145"/>
                  <a:gd name="connsiteX9" fmla="*/ 2333086 w 2951992"/>
                  <a:gd name="connsiteY9" fmla="*/ 267960 h 2907145"/>
                  <a:gd name="connsiteX10" fmla="*/ 2518281 w 2951992"/>
                  <a:gd name="connsiteY10" fmla="*/ 423357 h 2907145"/>
                  <a:gd name="connsiteX11" fmla="*/ 2366963 w 2951992"/>
                  <a:gd name="connsiteY11" fmla="*/ 685432 h 2907145"/>
                  <a:gd name="connsiteX12" fmla="*/ 2607389 w 2951992"/>
                  <a:gd name="connsiteY12" fmla="*/ 1101862 h 2907145"/>
                  <a:gd name="connsiteX13" fmla="*/ 2910012 w 2951992"/>
                  <a:gd name="connsiteY13" fmla="*/ 1101854 h 2907145"/>
                  <a:gd name="connsiteX14" fmla="*/ 2951992 w 2951992"/>
                  <a:gd name="connsiteY14" fmla="*/ 1339936 h 2907145"/>
                  <a:gd name="connsiteX15" fmla="*/ 2667617 w 2951992"/>
                  <a:gd name="connsiteY15" fmla="*/ 1443432 h 2907145"/>
                  <a:gd name="connsiteX16" fmla="*/ 2584118 w 2951992"/>
                  <a:gd name="connsiteY16" fmla="*/ 1916978 h 2907145"/>
                  <a:gd name="connsiteX17" fmla="*/ 2815945 w 2951992"/>
                  <a:gd name="connsiteY17" fmla="*/ 2111495 h 2907145"/>
                  <a:gd name="connsiteX18" fmla="*/ 2695068 w 2951992"/>
                  <a:gd name="connsiteY18" fmla="*/ 2320861 h 2907145"/>
                  <a:gd name="connsiteX19" fmla="*/ 2410698 w 2951992"/>
                  <a:gd name="connsiteY19" fmla="*/ 2217350 h 2907145"/>
                  <a:gd name="connsiteX20" fmla="*/ 2042344 w 2951992"/>
                  <a:gd name="connsiteY20" fmla="*/ 2526435 h 2907145"/>
                  <a:gd name="connsiteX21" fmla="*/ 2094902 w 2951992"/>
                  <a:gd name="connsiteY21" fmla="*/ 2824460 h 2907145"/>
                  <a:gd name="connsiteX22" fmla="*/ 1867726 w 2951992"/>
                  <a:gd name="connsiteY22" fmla="*/ 2907145 h 2907145"/>
                  <a:gd name="connsiteX23" fmla="*/ 1716422 w 2951992"/>
                  <a:gd name="connsiteY23" fmla="*/ 2645062 h 2907145"/>
                  <a:gd name="connsiteX24" fmla="*/ 1235570 w 2951992"/>
                  <a:gd name="connsiteY24" fmla="*/ 2645062 h 2907145"/>
                  <a:gd name="connsiteX25" fmla="*/ 1084266 w 2951992"/>
                  <a:gd name="connsiteY25" fmla="*/ 2907145 h 2907145"/>
                  <a:gd name="connsiteX26" fmla="*/ 857090 w 2951992"/>
                  <a:gd name="connsiteY26" fmla="*/ 2824460 h 2907145"/>
                  <a:gd name="connsiteX27" fmla="*/ 909648 w 2951992"/>
                  <a:gd name="connsiteY27" fmla="*/ 2526436 h 2907145"/>
                  <a:gd name="connsiteX28" fmla="*/ 541294 w 2951992"/>
                  <a:gd name="connsiteY28" fmla="*/ 2217351 h 2907145"/>
                  <a:gd name="connsiteX29" fmla="*/ 256924 w 2951992"/>
                  <a:gd name="connsiteY29" fmla="*/ 2320861 h 2907145"/>
                  <a:gd name="connsiteX30" fmla="*/ 136047 w 2951992"/>
                  <a:gd name="connsiteY30" fmla="*/ 2111495 h 2907145"/>
                  <a:gd name="connsiteX31" fmla="*/ 367874 w 2951992"/>
                  <a:gd name="connsiteY31" fmla="*/ 1916979 h 2907145"/>
                  <a:gd name="connsiteX32" fmla="*/ 284375 w 2951992"/>
                  <a:gd name="connsiteY32" fmla="*/ 1443433 h 2907145"/>
                  <a:gd name="connsiteX33" fmla="*/ 0 w 2951992"/>
                  <a:gd name="connsiteY33" fmla="*/ 1339936 h 2907145"/>
                  <a:gd name="connsiteX34" fmla="*/ 41980 w 2951992"/>
                  <a:gd name="connsiteY34" fmla="*/ 1101854 h 2907145"/>
                  <a:gd name="connsiteX35" fmla="*/ 344603 w 2951992"/>
                  <a:gd name="connsiteY35" fmla="*/ 1101862 h 2907145"/>
                  <a:gd name="connsiteX36" fmla="*/ 585029 w 2951992"/>
                  <a:gd name="connsiteY36" fmla="*/ 685432 h 2907145"/>
                  <a:gd name="connsiteX37" fmla="*/ 433711 w 2951992"/>
                  <a:gd name="connsiteY37" fmla="*/ 423357 h 2907145"/>
                  <a:gd name="connsiteX38" fmla="*/ 618906 w 2951992"/>
                  <a:gd name="connsiteY38" fmla="*/ 267960 h 2907145"/>
                  <a:gd name="connsiteX39" fmla="*/ 850723 w 2951992"/>
                  <a:gd name="connsiteY39" fmla="*/ 462488 h 2907145"/>
                  <a:gd name="connsiteX40" fmla="*/ 1302576 w 2951992"/>
                  <a:gd name="connsiteY40" fmla="*/ 298027 h 2907145"/>
                  <a:gd name="connsiteX0" fmla="*/ 1475996 w 2951992"/>
                  <a:gd name="connsiteY0" fmla="*/ 741127 h 2907145"/>
                  <a:gd name="connsiteX1" fmla="*/ 739671 w 2951992"/>
                  <a:gd name="connsiteY1" fmla="*/ 1477452 h 2907145"/>
                  <a:gd name="connsiteX2" fmla="*/ 2212321 w 2951992"/>
                  <a:gd name="connsiteY2" fmla="*/ 1477452 h 2907145"/>
                  <a:gd name="connsiteX3" fmla="*/ 1475996 w 2951992"/>
                  <a:gd name="connsiteY3" fmla="*/ 741127 h 2907145"/>
                  <a:gd name="connsiteX4" fmla="*/ 1355118 w 2951992"/>
                  <a:gd name="connsiteY4" fmla="*/ 0 h 2907145"/>
                  <a:gd name="connsiteX5" fmla="*/ 1596874 w 2951992"/>
                  <a:gd name="connsiteY5" fmla="*/ 0 h 2907145"/>
                  <a:gd name="connsiteX6" fmla="*/ 1649416 w 2951992"/>
                  <a:gd name="connsiteY6" fmla="*/ 298027 h 2907145"/>
                  <a:gd name="connsiteX7" fmla="*/ 2101269 w 2951992"/>
                  <a:gd name="connsiteY7" fmla="*/ 462488 h 2907145"/>
                  <a:gd name="connsiteX8" fmla="*/ 2333086 w 2951992"/>
                  <a:gd name="connsiteY8" fmla="*/ 267960 h 2907145"/>
                  <a:gd name="connsiteX9" fmla="*/ 2518281 w 2951992"/>
                  <a:gd name="connsiteY9" fmla="*/ 423357 h 2907145"/>
                  <a:gd name="connsiteX10" fmla="*/ 2366963 w 2951992"/>
                  <a:gd name="connsiteY10" fmla="*/ 685432 h 2907145"/>
                  <a:gd name="connsiteX11" fmla="*/ 2607389 w 2951992"/>
                  <a:gd name="connsiteY11" fmla="*/ 1101862 h 2907145"/>
                  <a:gd name="connsiteX12" fmla="*/ 2910012 w 2951992"/>
                  <a:gd name="connsiteY12" fmla="*/ 1101854 h 2907145"/>
                  <a:gd name="connsiteX13" fmla="*/ 2951992 w 2951992"/>
                  <a:gd name="connsiteY13" fmla="*/ 1339936 h 2907145"/>
                  <a:gd name="connsiteX14" fmla="*/ 2667617 w 2951992"/>
                  <a:gd name="connsiteY14" fmla="*/ 1443432 h 2907145"/>
                  <a:gd name="connsiteX15" fmla="*/ 2584118 w 2951992"/>
                  <a:gd name="connsiteY15" fmla="*/ 1916978 h 2907145"/>
                  <a:gd name="connsiteX16" fmla="*/ 2815945 w 2951992"/>
                  <a:gd name="connsiteY16" fmla="*/ 2111495 h 2907145"/>
                  <a:gd name="connsiteX17" fmla="*/ 2695068 w 2951992"/>
                  <a:gd name="connsiteY17" fmla="*/ 2320861 h 2907145"/>
                  <a:gd name="connsiteX18" fmla="*/ 2410698 w 2951992"/>
                  <a:gd name="connsiteY18" fmla="*/ 2217350 h 2907145"/>
                  <a:gd name="connsiteX19" fmla="*/ 2042344 w 2951992"/>
                  <a:gd name="connsiteY19" fmla="*/ 2526435 h 2907145"/>
                  <a:gd name="connsiteX20" fmla="*/ 2094902 w 2951992"/>
                  <a:gd name="connsiteY20" fmla="*/ 2824460 h 2907145"/>
                  <a:gd name="connsiteX21" fmla="*/ 1867726 w 2951992"/>
                  <a:gd name="connsiteY21" fmla="*/ 2907145 h 2907145"/>
                  <a:gd name="connsiteX22" fmla="*/ 1716422 w 2951992"/>
                  <a:gd name="connsiteY22" fmla="*/ 2645062 h 2907145"/>
                  <a:gd name="connsiteX23" fmla="*/ 1235570 w 2951992"/>
                  <a:gd name="connsiteY23" fmla="*/ 2645062 h 2907145"/>
                  <a:gd name="connsiteX24" fmla="*/ 1084266 w 2951992"/>
                  <a:gd name="connsiteY24" fmla="*/ 2907145 h 2907145"/>
                  <a:gd name="connsiteX25" fmla="*/ 857090 w 2951992"/>
                  <a:gd name="connsiteY25" fmla="*/ 2824460 h 2907145"/>
                  <a:gd name="connsiteX26" fmla="*/ 909648 w 2951992"/>
                  <a:gd name="connsiteY26" fmla="*/ 2526436 h 2907145"/>
                  <a:gd name="connsiteX27" fmla="*/ 541294 w 2951992"/>
                  <a:gd name="connsiteY27" fmla="*/ 2217351 h 2907145"/>
                  <a:gd name="connsiteX28" fmla="*/ 256924 w 2951992"/>
                  <a:gd name="connsiteY28" fmla="*/ 2320861 h 2907145"/>
                  <a:gd name="connsiteX29" fmla="*/ 136047 w 2951992"/>
                  <a:gd name="connsiteY29" fmla="*/ 2111495 h 2907145"/>
                  <a:gd name="connsiteX30" fmla="*/ 367874 w 2951992"/>
                  <a:gd name="connsiteY30" fmla="*/ 1916979 h 2907145"/>
                  <a:gd name="connsiteX31" fmla="*/ 284375 w 2951992"/>
                  <a:gd name="connsiteY31" fmla="*/ 1443433 h 2907145"/>
                  <a:gd name="connsiteX32" fmla="*/ 0 w 2951992"/>
                  <a:gd name="connsiteY32" fmla="*/ 1339936 h 2907145"/>
                  <a:gd name="connsiteX33" fmla="*/ 41980 w 2951992"/>
                  <a:gd name="connsiteY33" fmla="*/ 1101854 h 2907145"/>
                  <a:gd name="connsiteX34" fmla="*/ 344603 w 2951992"/>
                  <a:gd name="connsiteY34" fmla="*/ 1101862 h 2907145"/>
                  <a:gd name="connsiteX35" fmla="*/ 585029 w 2951992"/>
                  <a:gd name="connsiteY35" fmla="*/ 685432 h 2907145"/>
                  <a:gd name="connsiteX36" fmla="*/ 433711 w 2951992"/>
                  <a:gd name="connsiteY36" fmla="*/ 423357 h 2907145"/>
                  <a:gd name="connsiteX37" fmla="*/ 618906 w 2951992"/>
                  <a:gd name="connsiteY37" fmla="*/ 267960 h 2907145"/>
                  <a:gd name="connsiteX38" fmla="*/ 850723 w 2951992"/>
                  <a:gd name="connsiteY38" fmla="*/ 462488 h 2907145"/>
                  <a:gd name="connsiteX39" fmla="*/ 1302576 w 2951992"/>
                  <a:gd name="connsiteY39" fmla="*/ 298027 h 2907145"/>
                  <a:gd name="connsiteX40" fmla="*/ 1355118 w 2951992"/>
                  <a:gd name="connsiteY40" fmla="*/ 0 h 2907145"/>
                  <a:gd name="connsiteX0" fmla="*/ 1475996 w 2951992"/>
                  <a:gd name="connsiteY0" fmla="*/ 741127 h 2907145"/>
                  <a:gd name="connsiteX1" fmla="*/ 2212321 w 2951992"/>
                  <a:gd name="connsiteY1" fmla="*/ 1477452 h 2907145"/>
                  <a:gd name="connsiteX2" fmla="*/ 1475996 w 2951992"/>
                  <a:gd name="connsiteY2" fmla="*/ 741127 h 2907145"/>
                  <a:gd name="connsiteX3" fmla="*/ 1355118 w 2951992"/>
                  <a:gd name="connsiteY3" fmla="*/ 0 h 2907145"/>
                  <a:gd name="connsiteX4" fmla="*/ 1596874 w 2951992"/>
                  <a:gd name="connsiteY4" fmla="*/ 0 h 2907145"/>
                  <a:gd name="connsiteX5" fmla="*/ 1649416 w 2951992"/>
                  <a:gd name="connsiteY5" fmla="*/ 298027 h 2907145"/>
                  <a:gd name="connsiteX6" fmla="*/ 2101269 w 2951992"/>
                  <a:gd name="connsiteY6" fmla="*/ 462488 h 2907145"/>
                  <a:gd name="connsiteX7" fmla="*/ 2333086 w 2951992"/>
                  <a:gd name="connsiteY7" fmla="*/ 267960 h 2907145"/>
                  <a:gd name="connsiteX8" fmla="*/ 2518281 w 2951992"/>
                  <a:gd name="connsiteY8" fmla="*/ 423357 h 2907145"/>
                  <a:gd name="connsiteX9" fmla="*/ 2366963 w 2951992"/>
                  <a:gd name="connsiteY9" fmla="*/ 685432 h 2907145"/>
                  <a:gd name="connsiteX10" fmla="*/ 2607389 w 2951992"/>
                  <a:gd name="connsiteY10" fmla="*/ 1101862 h 2907145"/>
                  <a:gd name="connsiteX11" fmla="*/ 2910012 w 2951992"/>
                  <a:gd name="connsiteY11" fmla="*/ 1101854 h 2907145"/>
                  <a:gd name="connsiteX12" fmla="*/ 2951992 w 2951992"/>
                  <a:gd name="connsiteY12" fmla="*/ 1339936 h 2907145"/>
                  <a:gd name="connsiteX13" fmla="*/ 2667617 w 2951992"/>
                  <a:gd name="connsiteY13" fmla="*/ 1443432 h 2907145"/>
                  <a:gd name="connsiteX14" fmla="*/ 2584118 w 2951992"/>
                  <a:gd name="connsiteY14" fmla="*/ 1916978 h 2907145"/>
                  <a:gd name="connsiteX15" fmla="*/ 2815945 w 2951992"/>
                  <a:gd name="connsiteY15" fmla="*/ 2111495 h 2907145"/>
                  <a:gd name="connsiteX16" fmla="*/ 2695068 w 2951992"/>
                  <a:gd name="connsiteY16" fmla="*/ 2320861 h 2907145"/>
                  <a:gd name="connsiteX17" fmla="*/ 2410698 w 2951992"/>
                  <a:gd name="connsiteY17" fmla="*/ 2217350 h 2907145"/>
                  <a:gd name="connsiteX18" fmla="*/ 2042344 w 2951992"/>
                  <a:gd name="connsiteY18" fmla="*/ 2526435 h 2907145"/>
                  <a:gd name="connsiteX19" fmla="*/ 2094902 w 2951992"/>
                  <a:gd name="connsiteY19" fmla="*/ 2824460 h 2907145"/>
                  <a:gd name="connsiteX20" fmla="*/ 1867726 w 2951992"/>
                  <a:gd name="connsiteY20" fmla="*/ 2907145 h 2907145"/>
                  <a:gd name="connsiteX21" fmla="*/ 1716422 w 2951992"/>
                  <a:gd name="connsiteY21" fmla="*/ 2645062 h 2907145"/>
                  <a:gd name="connsiteX22" fmla="*/ 1235570 w 2951992"/>
                  <a:gd name="connsiteY22" fmla="*/ 2645062 h 2907145"/>
                  <a:gd name="connsiteX23" fmla="*/ 1084266 w 2951992"/>
                  <a:gd name="connsiteY23" fmla="*/ 2907145 h 2907145"/>
                  <a:gd name="connsiteX24" fmla="*/ 857090 w 2951992"/>
                  <a:gd name="connsiteY24" fmla="*/ 2824460 h 2907145"/>
                  <a:gd name="connsiteX25" fmla="*/ 909648 w 2951992"/>
                  <a:gd name="connsiteY25" fmla="*/ 2526436 h 2907145"/>
                  <a:gd name="connsiteX26" fmla="*/ 541294 w 2951992"/>
                  <a:gd name="connsiteY26" fmla="*/ 2217351 h 2907145"/>
                  <a:gd name="connsiteX27" fmla="*/ 256924 w 2951992"/>
                  <a:gd name="connsiteY27" fmla="*/ 2320861 h 2907145"/>
                  <a:gd name="connsiteX28" fmla="*/ 136047 w 2951992"/>
                  <a:gd name="connsiteY28" fmla="*/ 2111495 h 2907145"/>
                  <a:gd name="connsiteX29" fmla="*/ 367874 w 2951992"/>
                  <a:gd name="connsiteY29" fmla="*/ 1916979 h 2907145"/>
                  <a:gd name="connsiteX30" fmla="*/ 284375 w 2951992"/>
                  <a:gd name="connsiteY30" fmla="*/ 1443433 h 2907145"/>
                  <a:gd name="connsiteX31" fmla="*/ 0 w 2951992"/>
                  <a:gd name="connsiteY31" fmla="*/ 1339936 h 2907145"/>
                  <a:gd name="connsiteX32" fmla="*/ 41980 w 2951992"/>
                  <a:gd name="connsiteY32" fmla="*/ 1101854 h 2907145"/>
                  <a:gd name="connsiteX33" fmla="*/ 344603 w 2951992"/>
                  <a:gd name="connsiteY33" fmla="*/ 1101862 h 2907145"/>
                  <a:gd name="connsiteX34" fmla="*/ 585029 w 2951992"/>
                  <a:gd name="connsiteY34" fmla="*/ 685432 h 2907145"/>
                  <a:gd name="connsiteX35" fmla="*/ 433711 w 2951992"/>
                  <a:gd name="connsiteY35" fmla="*/ 423357 h 2907145"/>
                  <a:gd name="connsiteX36" fmla="*/ 618906 w 2951992"/>
                  <a:gd name="connsiteY36" fmla="*/ 267960 h 2907145"/>
                  <a:gd name="connsiteX37" fmla="*/ 850723 w 2951992"/>
                  <a:gd name="connsiteY37" fmla="*/ 462488 h 2907145"/>
                  <a:gd name="connsiteX38" fmla="*/ 1302576 w 2951992"/>
                  <a:gd name="connsiteY38" fmla="*/ 298027 h 2907145"/>
                  <a:gd name="connsiteX39" fmla="*/ 1355118 w 2951992"/>
                  <a:gd name="connsiteY39" fmla="*/ 0 h 2907145"/>
                  <a:gd name="connsiteX0" fmla="*/ 1355118 w 2951992"/>
                  <a:gd name="connsiteY0" fmla="*/ 0 h 2907145"/>
                  <a:gd name="connsiteX1" fmla="*/ 1596874 w 2951992"/>
                  <a:gd name="connsiteY1" fmla="*/ 0 h 2907145"/>
                  <a:gd name="connsiteX2" fmla="*/ 1649416 w 2951992"/>
                  <a:gd name="connsiteY2" fmla="*/ 298027 h 2907145"/>
                  <a:gd name="connsiteX3" fmla="*/ 2101269 w 2951992"/>
                  <a:gd name="connsiteY3" fmla="*/ 462488 h 2907145"/>
                  <a:gd name="connsiteX4" fmla="*/ 2333086 w 2951992"/>
                  <a:gd name="connsiteY4" fmla="*/ 267960 h 2907145"/>
                  <a:gd name="connsiteX5" fmla="*/ 2518281 w 2951992"/>
                  <a:gd name="connsiteY5" fmla="*/ 423357 h 2907145"/>
                  <a:gd name="connsiteX6" fmla="*/ 2366963 w 2951992"/>
                  <a:gd name="connsiteY6" fmla="*/ 685432 h 2907145"/>
                  <a:gd name="connsiteX7" fmla="*/ 2607389 w 2951992"/>
                  <a:gd name="connsiteY7" fmla="*/ 1101862 h 2907145"/>
                  <a:gd name="connsiteX8" fmla="*/ 2910012 w 2951992"/>
                  <a:gd name="connsiteY8" fmla="*/ 1101854 h 2907145"/>
                  <a:gd name="connsiteX9" fmla="*/ 2951992 w 2951992"/>
                  <a:gd name="connsiteY9" fmla="*/ 1339936 h 2907145"/>
                  <a:gd name="connsiteX10" fmla="*/ 2667617 w 2951992"/>
                  <a:gd name="connsiteY10" fmla="*/ 1443432 h 2907145"/>
                  <a:gd name="connsiteX11" fmla="*/ 2584118 w 2951992"/>
                  <a:gd name="connsiteY11" fmla="*/ 1916978 h 2907145"/>
                  <a:gd name="connsiteX12" fmla="*/ 2815945 w 2951992"/>
                  <a:gd name="connsiteY12" fmla="*/ 2111495 h 2907145"/>
                  <a:gd name="connsiteX13" fmla="*/ 2695068 w 2951992"/>
                  <a:gd name="connsiteY13" fmla="*/ 2320861 h 2907145"/>
                  <a:gd name="connsiteX14" fmla="*/ 2410698 w 2951992"/>
                  <a:gd name="connsiteY14" fmla="*/ 2217350 h 2907145"/>
                  <a:gd name="connsiteX15" fmla="*/ 2042344 w 2951992"/>
                  <a:gd name="connsiteY15" fmla="*/ 2526435 h 2907145"/>
                  <a:gd name="connsiteX16" fmla="*/ 2094902 w 2951992"/>
                  <a:gd name="connsiteY16" fmla="*/ 2824460 h 2907145"/>
                  <a:gd name="connsiteX17" fmla="*/ 1867726 w 2951992"/>
                  <a:gd name="connsiteY17" fmla="*/ 2907145 h 2907145"/>
                  <a:gd name="connsiteX18" fmla="*/ 1716422 w 2951992"/>
                  <a:gd name="connsiteY18" fmla="*/ 2645062 h 2907145"/>
                  <a:gd name="connsiteX19" fmla="*/ 1235570 w 2951992"/>
                  <a:gd name="connsiteY19" fmla="*/ 2645062 h 2907145"/>
                  <a:gd name="connsiteX20" fmla="*/ 1084266 w 2951992"/>
                  <a:gd name="connsiteY20" fmla="*/ 2907145 h 2907145"/>
                  <a:gd name="connsiteX21" fmla="*/ 857090 w 2951992"/>
                  <a:gd name="connsiteY21" fmla="*/ 2824460 h 2907145"/>
                  <a:gd name="connsiteX22" fmla="*/ 909648 w 2951992"/>
                  <a:gd name="connsiteY22" fmla="*/ 2526436 h 2907145"/>
                  <a:gd name="connsiteX23" fmla="*/ 541294 w 2951992"/>
                  <a:gd name="connsiteY23" fmla="*/ 2217351 h 2907145"/>
                  <a:gd name="connsiteX24" fmla="*/ 256924 w 2951992"/>
                  <a:gd name="connsiteY24" fmla="*/ 2320861 h 2907145"/>
                  <a:gd name="connsiteX25" fmla="*/ 136047 w 2951992"/>
                  <a:gd name="connsiteY25" fmla="*/ 2111495 h 2907145"/>
                  <a:gd name="connsiteX26" fmla="*/ 367874 w 2951992"/>
                  <a:gd name="connsiteY26" fmla="*/ 1916979 h 2907145"/>
                  <a:gd name="connsiteX27" fmla="*/ 284375 w 2951992"/>
                  <a:gd name="connsiteY27" fmla="*/ 1443433 h 2907145"/>
                  <a:gd name="connsiteX28" fmla="*/ 0 w 2951992"/>
                  <a:gd name="connsiteY28" fmla="*/ 1339936 h 2907145"/>
                  <a:gd name="connsiteX29" fmla="*/ 41980 w 2951992"/>
                  <a:gd name="connsiteY29" fmla="*/ 1101854 h 2907145"/>
                  <a:gd name="connsiteX30" fmla="*/ 344603 w 2951992"/>
                  <a:gd name="connsiteY30" fmla="*/ 1101862 h 2907145"/>
                  <a:gd name="connsiteX31" fmla="*/ 585029 w 2951992"/>
                  <a:gd name="connsiteY31" fmla="*/ 685432 h 2907145"/>
                  <a:gd name="connsiteX32" fmla="*/ 433711 w 2951992"/>
                  <a:gd name="connsiteY32" fmla="*/ 423357 h 2907145"/>
                  <a:gd name="connsiteX33" fmla="*/ 618906 w 2951992"/>
                  <a:gd name="connsiteY33" fmla="*/ 267960 h 2907145"/>
                  <a:gd name="connsiteX34" fmla="*/ 850723 w 2951992"/>
                  <a:gd name="connsiteY34" fmla="*/ 462488 h 2907145"/>
                  <a:gd name="connsiteX35" fmla="*/ 1302576 w 2951992"/>
                  <a:gd name="connsiteY35" fmla="*/ 298027 h 2907145"/>
                  <a:gd name="connsiteX36" fmla="*/ 1355118 w 2951992"/>
                  <a:gd name="connsiteY36" fmla="*/ 0 h 290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51992" h="2907145">
                    <a:moveTo>
                      <a:pt x="1355118" y="0"/>
                    </a:moveTo>
                    <a:lnTo>
                      <a:pt x="1596874" y="0"/>
                    </a:lnTo>
                    <a:lnTo>
                      <a:pt x="1649416" y="298027"/>
                    </a:lnTo>
                    <a:cubicBezTo>
                      <a:pt x="1809641" y="321586"/>
                      <a:pt x="1963386" y="377545"/>
                      <a:pt x="2101269" y="462488"/>
                    </a:cubicBezTo>
                    <a:lnTo>
                      <a:pt x="2333086" y="267960"/>
                    </a:lnTo>
                    <a:lnTo>
                      <a:pt x="2518281" y="423357"/>
                    </a:lnTo>
                    <a:lnTo>
                      <a:pt x="2366963" y="685432"/>
                    </a:lnTo>
                    <a:cubicBezTo>
                      <a:pt x="2474559" y="806470"/>
                      <a:pt x="2556365" y="948162"/>
                      <a:pt x="2607389" y="1101862"/>
                    </a:cubicBezTo>
                    <a:lnTo>
                      <a:pt x="2910012" y="1101854"/>
                    </a:lnTo>
                    <a:lnTo>
                      <a:pt x="2951992" y="1339936"/>
                    </a:lnTo>
                    <a:lnTo>
                      <a:pt x="2667617" y="1443432"/>
                    </a:lnTo>
                    <a:cubicBezTo>
                      <a:pt x="2672239" y="1605314"/>
                      <a:pt x="2643828" y="1766440"/>
                      <a:pt x="2584118" y="1916978"/>
                    </a:cubicBezTo>
                    <a:lnTo>
                      <a:pt x="2815945" y="2111495"/>
                    </a:lnTo>
                    <a:lnTo>
                      <a:pt x="2695068" y="2320861"/>
                    </a:lnTo>
                    <a:lnTo>
                      <a:pt x="2410698" y="2217350"/>
                    </a:lnTo>
                    <a:cubicBezTo>
                      <a:pt x="2310183" y="2344329"/>
                      <a:pt x="2184849" y="2449497"/>
                      <a:pt x="2042344" y="2526435"/>
                    </a:cubicBezTo>
                    <a:lnTo>
                      <a:pt x="2094902" y="2824460"/>
                    </a:lnTo>
                    <a:lnTo>
                      <a:pt x="1867726" y="2907145"/>
                    </a:lnTo>
                    <a:lnTo>
                      <a:pt x="1716422" y="2645062"/>
                    </a:lnTo>
                    <a:cubicBezTo>
                      <a:pt x="1557802" y="2677724"/>
                      <a:pt x="1394190" y="2677724"/>
                      <a:pt x="1235570" y="2645062"/>
                    </a:cubicBezTo>
                    <a:lnTo>
                      <a:pt x="1084266" y="2907145"/>
                    </a:lnTo>
                    <a:lnTo>
                      <a:pt x="857090" y="2824460"/>
                    </a:lnTo>
                    <a:lnTo>
                      <a:pt x="909648" y="2526436"/>
                    </a:lnTo>
                    <a:cubicBezTo>
                      <a:pt x="767143" y="2449498"/>
                      <a:pt x="641810" y="2344330"/>
                      <a:pt x="541294" y="2217351"/>
                    </a:cubicBezTo>
                    <a:lnTo>
                      <a:pt x="256924" y="2320861"/>
                    </a:lnTo>
                    <a:lnTo>
                      <a:pt x="136047" y="2111495"/>
                    </a:lnTo>
                    <a:lnTo>
                      <a:pt x="367874" y="1916979"/>
                    </a:lnTo>
                    <a:cubicBezTo>
                      <a:pt x="308164" y="1766441"/>
                      <a:pt x="279753" y="1605314"/>
                      <a:pt x="284375" y="1443433"/>
                    </a:cubicBezTo>
                    <a:lnTo>
                      <a:pt x="0" y="1339936"/>
                    </a:lnTo>
                    <a:lnTo>
                      <a:pt x="41980" y="1101854"/>
                    </a:lnTo>
                    <a:lnTo>
                      <a:pt x="344603" y="1101862"/>
                    </a:lnTo>
                    <a:cubicBezTo>
                      <a:pt x="395627" y="948162"/>
                      <a:pt x="477433" y="806470"/>
                      <a:pt x="585029" y="685432"/>
                    </a:cubicBezTo>
                    <a:lnTo>
                      <a:pt x="433711" y="423357"/>
                    </a:lnTo>
                    <a:lnTo>
                      <a:pt x="618906" y="267960"/>
                    </a:lnTo>
                    <a:lnTo>
                      <a:pt x="850723" y="462488"/>
                    </a:lnTo>
                    <a:cubicBezTo>
                      <a:pt x="988606" y="377545"/>
                      <a:pt x="1142351" y="321586"/>
                      <a:pt x="1302576" y="298027"/>
                    </a:cubicBezTo>
                    <a:lnTo>
                      <a:pt x="1355118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0286" tIns="769233" rIns="670286" bIns="821355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3200" kern="1200"/>
              </a:p>
            </p:txBody>
          </p:sp>
          <p:grpSp>
            <p:nvGrpSpPr>
              <p:cNvPr id="220" name="Group 219"/>
              <p:cNvGrpSpPr>
                <a:grpSpLocks noChangeAspect="1"/>
              </p:cNvGrpSpPr>
              <p:nvPr/>
            </p:nvGrpSpPr>
            <p:grpSpPr>
              <a:xfrm>
                <a:off x="5771115" y="2944897"/>
                <a:ext cx="700604" cy="700604"/>
                <a:chOff x="5556000" y="2965200"/>
                <a:chExt cx="1080000" cy="1080000"/>
              </a:xfrm>
            </p:grpSpPr>
            <p:sp>
              <p:nvSpPr>
                <p:cNvPr id="221" name="Oval 220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22" name="Oval 221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223" name="Straight Connector 222"/>
                <p:cNvCxnSpPr>
                  <a:cxnSpLocks noChangeAspect="1"/>
                  <a:stCxn id="221" idx="1"/>
                  <a:endCxn id="221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>
                  <a:cxnSpLocks noChangeAspect="1"/>
                  <a:stCxn id="221" idx="2"/>
                  <a:endCxn id="221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>
                  <a:cxnSpLocks noChangeAspect="1"/>
                  <a:stCxn id="221" idx="3"/>
                  <a:endCxn id="221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6" name="Group 225"/>
            <p:cNvGrpSpPr>
              <a:grpSpLocks noChangeAspect="1"/>
            </p:cNvGrpSpPr>
            <p:nvPr>
              <p:custDataLst>
                <p:custData r:id="rId11"/>
              </p:custDataLst>
            </p:nvPr>
          </p:nvGrpSpPr>
          <p:grpSpPr>
            <a:xfrm>
              <a:off x="1021050" y="3233044"/>
              <a:ext cx="1148400" cy="838048"/>
              <a:chOff x="5017371" y="1993344"/>
              <a:chExt cx="3964679" cy="2893233"/>
            </a:xfrm>
          </p:grpSpPr>
          <p:sp>
            <p:nvSpPr>
              <p:cNvPr id="227" name="Donut 226"/>
              <p:cNvSpPr>
                <a:spLocks noChangeAspect="1"/>
              </p:cNvSpPr>
              <p:nvPr/>
            </p:nvSpPr>
            <p:spPr>
              <a:xfrm>
                <a:off x="6824792" y="2350371"/>
                <a:ext cx="2157258" cy="2157258"/>
              </a:xfrm>
              <a:prstGeom prst="donut">
                <a:avLst>
                  <a:gd name="adj" fmla="val 100000"/>
                </a:avLst>
              </a:prstGeom>
              <a:solidFill>
                <a:srgbClr val="FFFFFF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Freeform 227"/>
              <p:cNvSpPr>
                <a:spLocks noChangeAspect="1"/>
              </p:cNvSpPr>
              <p:nvPr/>
            </p:nvSpPr>
            <p:spPr>
              <a:xfrm>
                <a:off x="7117588" y="2350371"/>
                <a:ext cx="1864462" cy="2157258"/>
              </a:xfrm>
              <a:custGeom>
                <a:avLst/>
                <a:gdLst>
                  <a:gd name="connsiteX0" fmla="*/ 785833 w 1864462"/>
                  <a:gd name="connsiteY0" fmla="*/ 0 h 2157258"/>
                  <a:gd name="connsiteX1" fmla="*/ 1864462 w 1864462"/>
                  <a:gd name="connsiteY1" fmla="*/ 1078629 h 2157258"/>
                  <a:gd name="connsiteX2" fmla="*/ 785833 w 1864462"/>
                  <a:gd name="connsiteY2" fmla="*/ 2157258 h 2157258"/>
                  <a:gd name="connsiteX3" fmla="*/ 23128 w 1864462"/>
                  <a:gd name="connsiteY3" fmla="*/ 1841335 h 2157258"/>
                  <a:gd name="connsiteX4" fmla="*/ 0 w 1864462"/>
                  <a:gd name="connsiteY4" fmla="*/ 1813304 h 2157258"/>
                  <a:gd name="connsiteX5" fmla="*/ 22797 w 1864462"/>
                  <a:gd name="connsiteY5" fmla="*/ 1782819 h 2157258"/>
                  <a:gd name="connsiteX6" fmla="*/ 237897 w 1864462"/>
                  <a:gd name="connsiteY6" fmla="*/ 1078629 h 2157258"/>
                  <a:gd name="connsiteX7" fmla="*/ 22797 w 1864462"/>
                  <a:gd name="connsiteY7" fmla="*/ 374439 h 2157258"/>
                  <a:gd name="connsiteX8" fmla="*/ 0 w 1864462"/>
                  <a:gd name="connsiteY8" fmla="*/ 343954 h 2157258"/>
                  <a:gd name="connsiteX9" fmla="*/ 23128 w 1864462"/>
                  <a:gd name="connsiteY9" fmla="*/ 315923 h 2157258"/>
                  <a:gd name="connsiteX10" fmla="*/ 785833 w 1864462"/>
                  <a:gd name="connsiteY10" fmla="*/ 0 h 2157258"/>
                  <a:gd name="connsiteX0" fmla="*/ 237897 w 1864462"/>
                  <a:gd name="connsiteY0" fmla="*/ 1078629 h 2157258"/>
                  <a:gd name="connsiteX1" fmla="*/ 22797 w 1864462"/>
                  <a:gd name="connsiteY1" fmla="*/ 374439 h 2157258"/>
                  <a:gd name="connsiteX2" fmla="*/ 0 w 1864462"/>
                  <a:gd name="connsiteY2" fmla="*/ 343954 h 2157258"/>
                  <a:gd name="connsiteX3" fmla="*/ 23128 w 1864462"/>
                  <a:gd name="connsiteY3" fmla="*/ 315923 h 2157258"/>
                  <a:gd name="connsiteX4" fmla="*/ 785833 w 1864462"/>
                  <a:gd name="connsiteY4" fmla="*/ 0 h 2157258"/>
                  <a:gd name="connsiteX5" fmla="*/ 1864462 w 1864462"/>
                  <a:gd name="connsiteY5" fmla="*/ 1078629 h 2157258"/>
                  <a:gd name="connsiteX6" fmla="*/ 785833 w 1864462"/>
                  <a:gd name="connsiteY6" fmla="*/ 2157258 h 2157258"/>
                  <a:gd name="connsiteX7" fmla="*/ 23128 w 1864462"/>
                  <a:gd name="connsiteY7" fmla="*/ 1841335 h 2157258"/>
                  <a:gd name="connsiteX8" fmla="*/ 0 w 1864462"/>
                  <a:gd name="connsiteY8" fmla="*/ 1813304 h 2157258"/>
                  <a:gd name="connsiteX9" fmla="*/ 22797 w 1864462"/>
                  <a:gd name="connsiteY9" fmla="*/ 1782819 h 2157258"/>
                  <a:gd name="connsiteX10" fmla="*/ 329337 w 1864462"/>
                  <a:gd name="connsiteY10" fmla="*/ 1170069 h 2157258"/>
                  <a:gd name="connsiteX0" fmla="*/ 237897 w 1864462"/>
                  <a:gd name="connsiteY0" fmla="*/ 1078629 h 2157258"/>
                  <a:gd name="connsiteX1" fmla="*/ 22797 w 1864462"/>
                  <a:gd name="connsiteY1" fmla="*/ 374439 h 2157258"/>
                  <a:gd name="connsiteX2" fmla="*/ 0 w 1864462"/>
                  <a:gd name="connsiteY2" fmla="*/ 343954 h 2157258"/>
                  <a:gd name="connsiteX3" fmla="*/ 23128 w 1864462"/>
                  <a:gd name="connsiteY3" fmla="*/ 315923 h 2157258"/>
                  <a:gd name="connsiteX4" fmla="*/ 785833 w 1864462"/>
                  <a:gd name="connsiteY4" fmla="*/ 0 h 2157258"/>
                  <a:gd name="connsiteX5" fmla="*/ 1864462 w 1864462"/>
                  <a:gd name="connsiteY5" fmla="*/ 1078629 h 2157258"/>
                  <a:gd name="connsiteX6" fmla="*/ 785833 w 1864462"/>
                  <a:gd name="connsiteY6" fmla="*/ 2157258 h 2157258"/>
                  <a:gd name="connsiteX7" fmla="*/ 23128 w 1864462"/>
                  <a:gd name="connsiteY7" fmla="*/ 1841335 h 2157258"/>
                  <a:gd name="connsiteX8" fmla="*/ 0 w 1864462"/>
                  <a:gd name="connsiteY8" fmla="*/ 1813304 h 2157258"/>
                  <a:gd name="connsiteX9" fmla="*/ 22797 w 1864462"/>
                  <a:gd name="connsiteY9" fmla="*/ 1782819 h 2157258"/>
                  <a:gd name="connsiteX0" fmla="*/ 22797 w 1864462"/>
                  <a:gd name="connsiteY0" fmla="*/ 374439 h 2157258"/>
                  <a:gd name="connsiteX1" fmla="*/ 0 w 1864462"/>
                  <a:gd name="connsiteY1" fmla="*/ 343954 h 2157258"/>
                  <a:gd name="connsiteX2" fmla="*/ 23128 w 1864462"/>
                  <a:gd name="connsiteY2" fmla="*/ 315923 h 2157258"/>
                  <a:gd name="connsiteX3" fmla="*/ 785833 w 1864462"/>
                  <a:gd name="connsiteY3" fmla="*/ 0 h 2157258"/>
                  <a:gd name="connsiteX4" fmla="*/ 1864462 w 1864462"/>
                  <a:gd name="connsiteY4" fmla="*/ 1078629 h 2157258"/>
                  <a:gd name="connsiteX5" fmla="*/ 785833 w 1864462"/>
                  <a:gd name="connsiteY5" fmla="*/ 2157258 h 2157258"/>
                  <a:gd name="connsiteX6" fmla="*/ 23128 w 1864462"/>
                  <a:gd name="connsiteY6" fmla="*/ 1841335 h 2157258"/>
                  <a:gd name="connsiteX7" fmla="*/ 0 w 1864462"/>
                  <a:gd name="connsiteY7" fmla="*/ 1813304 h 2157258"/>
                  <a:gd name="connsiteX8" fmla="*/ 22797 w 1864462"/>
                  <a:gd name="connsiteY8" fmla="*/ 1782819 h 2157258"/>
                  <a:gd name="connsiteX0" fmla="*/ 0 w 1864462"/>
                  <a:gd name="connsiteY0" fmla="*/ 343954 h 2157258"/>
                  <a:gd name="connsiteX1" fmla="*/ 23128 w 1864462"/>
                  <a:gd name="connsiteY1" fmla="*/ 315923 h 2157258"/>
                  <a:gd name="connsiteX2" fmla="*/ 785833 w 1864462"/>
                  <a:gd name="connsiteY2" fmla="*/ 0 h 2157258"/>
                  <a:gd name="connsiteX3" fmla="*/ 1864462 w 1864462"/>
                  <a:gd name="connsiteY3" fmla="*/ 1078629 h 2157258"/>
                  <a:gd name="connsiteX4" fmla="*/ 785833 w 1864462"/>
                  <a:gd name="connsiteY4" fmla="*/ 2157258 h 2157258"/>
                  <a:gd name="connsiteX5" fmla="*/ 23128 w 1864462"/>
                  <a:gd name="connsiteY5" fmla="*/ 1841335 h 2157258"/>
                  <a:gd name="connsiteX6" fmla="*/ 0 w 1864462"/>
                  <a:gd name="connsiteY6" fmla="*/ 1813304 h 2157258"/>
                  <a:gd name="connsiteX7" fmla="*/ 22797 w 1864462"/>
                  <a:gd name="connsiteY7" fmla="*/ 1782819 h 2157258"/>
                  <a:gd name="connsiteX0" fmla="*/ 0 w 1864462"/>
                  <a:gd name="connsiteY0" fmla="*/ 343954 h 2157258"/>
                  <a:gd name="connsiteX1" fmla="*/ 23128 w 1864462"/>
                  <a:gd name="connsiteY1" fmla="*/ 315923 h 2157258"/>
                  <a:gd name="connsiteX2" fmla="*/ 785833 w 1864462"/>
                  <a:gd name="connsiteY2" fmla="*/ 0 h 2157258"/>
                  <a:gd name="connsiteX3" fmla="*/ 1864462 w 1864462"/>
                  <a:gd name="connsiteY3" fmla="*/ 1078629 h 2157258"/>
                  <a:gd name="connsiteX4" fmla="*/ 785833 w 1864462"/>
                  <a:gd name="connsiteY4" fmla="*/ 2157258 h 2157258"/>
                  <a:gd name="connsiteX5" fmla="*/ 23128 w 1864462"/>
                  <a:gd name="connsiteY5" fmla="*/ 1841335 h 2157258"/>
                  <a:gd name="connsiteX6" fmla="*/ 0 w 1864462"/>
                  <a:gd name="connsiteY6" fmla="*/ 1813304 h 215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462" h="2157258">
                    <a:moveTo>
                      <a:pt x="0" y="343954"/>
                    </a:moveTo>
                    <a:lnTo>
                      <a:pt x="23128" y="315923"/>
                    </a:lnTo>
                    <a:cubicBezTo>
                      <a:pt x="218321" y="120730"/>
                      <a:pt x="487978" y="0"/>
                      <a:pt x="785833" y="0"/>
                    </a:cubicBezTo>
                    <a:cubicBezTo>
                      <a:pt x="1381543" y="0"/>
                      <a:pt x="1864462" y="482919"/>
                      <a:pt x="1864462" y="1078629"/>
                    </a:cubicBezTo>
                    <a:cubicBezTo>
                      <a:pt x="1864462" y="1674339"/>
                      <a:pt x="1381543" y="2157258"/>
                      <a:pt x="785833" y="2157258"/>
                    </a:cubicBezTo>
                    <a:cubicBezTo>
                      <a:pt x="487978" y="2157258"/>
                      <a:pt x="218321" y="2036528"/>
                      <a:pt x="23128" y="1841335"/>
                    </a:cubicBezTo>
                    <a:lnTo>
                      <a:pt x="0" y="1813304"/>
                    </a:lnTo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9" name="Straight Connector 228"/>
              <p:cNvCxnSpPr>
                <a:cxnSpLocks noChangeAspect="1"/>
              </p:cNvCxnSpPr>
              <p:nvPr/>
            </p:nvCxnSpPr>
            <p:spPr>
              <a:xfrm>
                <a:off x="8778850" y="3429000"/>
                <a:ext cx="76200" cy="0"/>
              </a:xfrm>
              <a:prstGeom prst="line">
                <a:avLst/>
              </a:prstGeom>
              <a:ln w="19050" cap="rnd">
                <a:solidFill>
                  <a:srgbClr val="0070C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>
                <a:cxnSpLocks noChangeAspect="1"/>
              </p:cNvCxnSpPr>
              <p:nvPr/>
            </p:nvCxnSpPr>
            <p:spPr>
              <a:xfrm>
                <a:off x="7903421" y="4304429"/>
                <a:ext cx="0" cy="76200"/>
              </a:xfrm>
              <a:prstGeom prst="line">
                <a:avLst/>
              </a:prstGeom>
              <a:ln w="19050" cap="rnd">
                <a:solidFill>
                  <a:srgbClr val="0070C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1" name="Group 230"/>
              <p:cNvGrpSpPr>
                <a:grpSpLocks noChangeAspect="1"/>
              </p:cNvGrpSpPr>
              <p:nvPr/>
            </p:nvGrpSpPr>
            <p:grpSpPr>
              <a:xfrm>
                <a:off x="5017371" y="2350371"/>
                <a:ext cx="2157258" cy="2157258"/>
                <a:chOff x="5017371" y="2350371"/>
                <a:chExt cx="2157258" cy="2157258"/>
              </a:xfrm>
            </p:grpSpPr>
            <p:sp>
              <p:nvSpPr>
                <p:cNvPr id="238" name="Donut 237"/>
                <p:cNvSpPr/>
                <p:nvPr/>
              </p:nvSpPr>
              <p:spPr>
                <a:xfrm>
                  <a:off x="5017371" y="2350371"/>
                  <a:ext cx="2157258" cy="2157258"/>
                </a:xfrm>
                <a:prstGeom prst="donut">
                  <a:avLst>
                    <a:gd name="adj" fmla="val 100000"/>
                  </a:avLst>
                </a:prstGeom>
                <a:solidFill>
                  <a:srgbClr val="FFFFFF"/>
                </a:solidFill>
                <a:ln w="1905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Donut 4"/>
                <p:cNvSpPr/>
                <p:nvPr/>
              </p:nvSpPr>
              <p:spPr>
                <a:xfrm>
                  <a:off x="5017371" y="2350371"/>
                  <a:ext cx="2157258" cy="2157258"/>
                </a:xfrm>
                <a:custGeom>
                  <a:avLst/>
                  <a:gdLst>
                    <a:gd name="connsiteX0" fmla="*/ 0 w 2157258"/>
                    <a:gd name="connsiteY0" fmla="*/ 1078629 h 2157258"/>
                    <a:gd name="connsiteX1" fmla="*/ 1078629 w 2157258"/>
                    <a:gd name="connsiteY1" fmla="*/ 0 h 2157258"/>
                    <a:gd name="connsiteX2" fmla="*/ 2157258 w 2157258"/>
                    <a:gd name="connsiteY2" fmla="*/ 1078629 h 2157258"/>
                    <a:gd name="connsiteX3" fmla="*/ 1078629 w 2157258"/>
                    <a:gd name="connsiteY3" fmla="*/ 2157258 h 2157258"/>
                    <a:gd name="connsiteX4" fmla="*/ 0 w 2157258"/>
                    <a:gd name="connsiteY4" fmla="*/ 1078629 h 2157258"/>
                    <a:gd name="connsiteX5" fmla="*/ 53543 w 2157258"/>
                    <a:gd name="connsiteY5" fmla="*/ 1078629 h 2157258"/>
                    <a:gd name="connsiteX6" fmla="*/ 1078629 w 2157258"/>
                    <a:gd name="connsiteY6" fmla="*/ 2103715 h 2157258"/>
                    <a:gd name="connsiteX7" fmla="*/ 2103715 w 2157258"/>
                    <a:gd name="connsiteY7" fmla="*/ 1078629 h 2157258"/>
                    <a:gd name="connsiteX8" fmla="*/ 1078629 w 2157258"/>
                    <a:gd name="connsiteY8" fmla="*/ 53543 h 2157258"/>
                    <a:gd name="connsiteX9" fmla="*/ 53543 w 2157258"/>
                    <a:gd name="connsiteY9" fmla="*/ 1078629 h 2157258"/>
                    <a:gd name="connsiteX0" fmla="*/ 0 w 2157258"/>
                    <a:gd name="connsiteY0" fmla="*/ 1078629 h 2157258"/>
                    <a:gd name="connsiteX1" fmla="*/ 1078629 w 2157258"/>
                    <a:gd name="connsiteY1" fmla="*/ 0 h 2157258"/>
                    <a:gd name="connsiteX2" fmla="*/ 2157258 w 2157258"/>
                    <a:gd name="connsiteY2" fmla="*/ 1078629 h 2157258"/>
                    <a:gd name="connsiteX3" fmla="*/ 1078629 w 2157258"/>
                    <a:gd name="connsiteY3" fmla="*/ 2157258 h 2157258"/>
                    <a:gd name="connsiteX4" fmla="*/ 0 w 2157258"/>
                    <a:gd name="connsiteY4" fmla="*/ 1078629 h 2157258"/>
                    <a:gd name="connsiteX5" fmla="*/ 53543 w 2157258"/>
                    <a:gd name="connsiteY5" fmla="*/ 1078629 h 2157258"/>
                    <a:gd name="connsiteX6" fmla="*/ 1078629 w 2157258"/>
                    <a:gd name="connsiteY6" fmla="*/ 2103715 h 2157258"/>
                    <a:gd name="connsiteX7" fmla="*/ 2103715 w 2157258"/>
                    <a:gd name="connsiteY7" fmla="*/ 1078629 h 2157258"/>
                    <a:gd name="connsiteX8" fmla="*/ 53543 w 2157258"/>
                    <a:gd name="connsiteY8" fmla="*/ 1078629 h 2157258"/>
                    <a:gd name="connsiteX0" fmla="*/ 0 w 2157258"/>
                    <a:gd name="connsiteY0" fmla="*/ 1078629 h 2157258"/>
                    <a:gd name="connsiteX1" fmla="*/ 1078629 w 2157258"/>
                    <a:gd name="connsiteY1" fmla="*/ 0 h 2157258"/>
                    <a:gd name="connsiteX2" fmla="*/ 2157258 w 2157258"/>
                    <a:gd name="connsiteY2" fmla="*/ 1078629 h 2157258"/>
                    <a:gd name="connsiteX3" fmla="*/ 1078629 w 2157258"/>
                    <a:gd name="connsiteY3" fmla="*/ 2157258 h 2157258"/>
                    <a:gd name="connsiteX4" fmla="*/ 0 w 2157258"/>
                    <a:gd name="connsiteY4" fmla="*/ 1078629 h 2157258"/>
                    <a:gd name="connsiteX5" fmla="*/ 53543 w 2157258"/>
                    <a:gd name="connsiteY5" fmla="*/ 1078629 h 2157258"/>
                    <a:gd name="connsiteX6" fmla="*/ 1078629 w 2157258"/>
                    <a:gd name="connsiteY6" fmla="*/ 2103715 h 2157258"/>
                    <a:gd name="connsiteX7" fmla="*/ 53543 w 2157258"/>
                    <a:gd name="connsiteY7" fmla="*/ 1078629 h 2157258"/>
                    <a:gd name="connsiteX0" fmla="*/ 0 w 2157258"/>
                    <a:gd name="connsiteY0" fmla="*/ 1078629 h 2157258"/>
                    <a:gd name="connsiteX1" fmla="*/ 1078629 w 2157258"/>
                    <a:gd name="connsiteY1" fmla="*/ 0 h 2157258"/>
                    <a:gd name="connsiteX2" fmla="*/ 2157258 w 2157258"/>
                    <a:gd name="connsiteY2" fmla="*/ 1078629 h 2157258"/>
                    <a:gd name="connsiteX3" fmla="*/ 1078629 w 2157258"/>
                    <a:gd name="connsiteY3" fmla="*/ 2157258 h 2157258"/>
                    <a:gd name="connsiteX4" fmla="*/ 0 w 2157258"/>
                    <a:gd name="connsiteY4" fmla="*/ 1078629 h 215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7258" h="2157258">
                      <a:moveTo>
                        <a:pt x="0" y="1078629"/>
                      </a:moveTo>
                      <a:cubicBezTo>
                        <a:pt x="0" y="482919"/>
                        <a:pt x="482919" y="0"/>
                        <a:pt x="1078629" y="0"/>
                      </a:cubicBezTo>
                      <a:cubicBezTo>
                        <a:pt x="1674339" y="0"/>
                        <a:pt x="2157258" y="482919"/>
                        <a:pt x="2157258" y="1078629"/>
                      </a:cubicBezTo>
                      <a:cubicBezTo>
                        <a:pt x="2157258" y="1674339"/>
                        <a:pt x="1674339" y="2157258"/>
                        <a:pt x="1078629" y="2157258"/>
                      </a:cubicBezTo>
                      <a:cubicBezTo>
                        <a:pt x="482919" y="2157258"/>
                        <a:pt x="0" y="1674339"/>
                        <a:pt x="0" y="107862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0" name="Straight Connector 239"/>
                <p:cNvCxnSpPr/>
                <p:nvPr/>
              </p:nvCxnSpPr>
              <p:spPr>
                <a:xfrm>
                  <a:off x="6971429" y="3429000"/>
                  <a:ext cx="76200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>
                  <a:off x="6096000" y="4304429"/>
                  <a:ext cx="0" cy="7620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H="1">
                  <a:off x="5144371" y="3429000"/>
                  <a:ext cx="76200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6096000" y="2477371"/>
                  <a:ext cx="0" cy="7620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6096000" y="2731375"/>
                  <a:ext cx="0" cy="697627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H="1" flipV="1">
                  <a:off x="5690988" y="3145407"/>
                  <a:ext cx="405012" cy="283593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6951792" y="3429000"/>
                  <a:ext cx="76200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2" name="Straight Connector 231"/>
              <p:cNvCxnSpPr>
                <a:cxnSpLocks noChangeAspect="1"/>
              </p:cNvCxnSpPr>
              <p:nvPr/>
            </p:nvCxnSpPr>
            <p:spPr>
              <a:xfrm flipV="1">
                <a:off x="7903421" y="2477371"/>
                <a:ext cx="0" cy="76200"/>
              </a:xfrm>
              <a:prstGeom prst="line">
                <a:avLst/>
              </a:prstGeom>
              <a:ln w="19050" cap="rnd">
                <a:solidFill>
                  <a:srgbClr val="0070C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>
                <a:cxnSpLocks noChangeAspect="1"/>
              </p:cNvCxnSpPr>
              <p:nvPr/>
            </p:nvCxnSpPr>
            <p:spPr>
              <a:xfrm>
                <a:off x="7903421" y="3429000"/>
                <a:ext cx="0" cy="697629"/>
              </a:xfrm>
              <a:prstGeom prst="line">
                <a:avLst/>
              </a:prstGeom>
              <a:ln w="19050" cap="rnd">
                <a:solidFill>
                  <a:srgbClr val="0070C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>
                <a:cxnSpLocks noChangeAspect="1"/>
              </p:cNvCxnSpPr>
              <p:nvPr/>
            </p:nvCxnSpPr>
            <p:spPr>
              <a:xfrm>
                <a:off x="7903421" y="3429000"/>
                <a:ext cx="349614" cy="349614"/>
              </a:xfrm>
              <a:prstGeom prst="line">
                <a:avLst/>
              </a:prstGeom>
              <a:ln w="19050" cap="rnd">
                <a:solidFill>
                  <a:srgbClr val="0070C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" name="Group 234"/>
              <p:cNvGrpSpPr>
                <a:grpSpLocks noChangeAspect="1"/>
              </p:cNvGrpSpPr>
              <p:nvPr/>
            </p:nvGrpSpPr>
            <p:grpSpPr>
              <a:xfrm>
                <a:off x="6091090" y="1993344"/>
                <a:ext cx="1807421" cy="2893233"/>
                <a:chOff x="6091090" y="1993344"/>
                <a:chExt cx="1807421" cy="2893233"/>
              </a:xfrm>
            </p:grpSpPr>
            <p:sp>
              <p:nvSpPr>
                <p:cNvPr id="236" name="Freeform 235"/>
                <p:cNvSpPr>
                  <a:spLocks noChangeAspect="1"/>
                </p:cNvSpPr>
                <p:nvPr/>
              </p:nvSpPr>
              <p:spPr>
                <a:xfrm>
                  <a:off x="6091090" y="1993344"/>
                  <a:ext cx="1807421" cy="320731"/>
                </a:xfrm>
                <a:custGeom>
                  <a:avLst/>
                  <a:gdLst>
                    <a:gd name="connsiteX0" fmla="*/ 1435655 w 4678731"/>
                    <a:gd name="connsiteY0" fmla="*/ 0 h 2871310"/>
                    <a:gd name="connsiteX1" fmla="*/ 2238344 w 4678731"/>
                    <a:gd name="connsiteY1" fmla="*/ 245188 h 2871310"/>
                    <a:gd name="connsiteX2" fmla="*/ 2339366 w 4678731"/>
                    <a:gd name="connsiteY2" fmla="*/ 320731 h 2871310"/>
                    <a:gd name="connsiteX3" fmla="*/ 2440388 w 4678731"/>
                    <a:gd name="connsiteY3" fmla="*/ 245188 h 2871310"/>
                    <a:gd name="connsiteX4" fmla="*/ 3243076 w 4678731"/>
                    <a:gd name="connsiteY4" fmla="*/ 0 h 2871310"/>
                    <a:gd name="connsiteX5" fmla="*/ 4678731 w 4678731"/>
                    <a:gd name="connsiteY5" fmla="*/ 1435655 h 2871310"/>
                    <a:gd name="connsiteX6" fmla="*/ 3243076 w 4678731"/>
                    <a:gd name="connsiteY6" fmla="*/ 2871310 h 2871310"/>
                    <a:gd name="connsiteX7" fmla="*/ 2440388 w 4678731"/>
                    <a:gd name="connsiteY7" fmla="*/ 2626123 h 2871310"/>
                    <a:gd name="connsiteX8" fmla="*/ 2339366 w 4678731"/>
                    <a:gd name="connsiteY8" fmla="*/ 2550580 h 2871310"/>
                    <a:gd name="connsiteX9" fmla="*/ 2238344 w 4678731"/>
                    <a:gd name="connsiteY9" fmla="*/ 2626123 h 2871310"/>
                    <a:gd name="connsiteX10" fmla="*/ 1435655 w 4678731"/>
                    <a:gd name="connsiteY10" fmla="*/ 2871310 h 2871310"/>
                    <a:gd name="connsiteX11" fmla="*/ 0 w 4678731"/>
                    <a:gd name="connsiteY11" fmla="*/ 1435655 h 2871310"/>
                    <a:gd name="connsiteX12" fmla="*/ 1435655 w 4678731"/>
                    <a:gd name="connsiteY12" fmla="*/ 0 h 2871310"/>
                    <a:gd name="connsiteX0" fmla="*/ 1435655 w 4678731"/>
                    <a:gd name="connsiteY0" fmla="*/ 0 h 2871310"/>
                    <a:gd name="connsiteX1" fmla="*/ 2238344 w 4678731"/>
                    <a:gd name="connsiteY1" fmla="*/ 245188 h 2871310"/>
                    <a:gd name="connsiteX2" fmla="*/ 2339366 w 4678731"/>
                    <a:gd name="connsiteY2" fmla="*/ 320731 h 2871310"/>
                    <a:gd name="connsiteX3" fmla="*/ 2440388 w 4678731"/>
                    <a:gd name="connsiteY3" fmla="*/ 245188 h 2871310"/>
                    <a:gd name="connsiteX4" fmla="*/ 3243076 w 4678731"/>
                    <a:gd name="connsiteY4" fmla="*/ 0 h 2871310"/>
                    <a:gd name="connsiteX5" fmla="*/ 4678731 w 4678731"/>
                    <a:gd name="connsiteY5" fmla="*/ 1435655 h 2871310"/>
                    <a:gd name="connsiteX6" fmla="*/ 3243076 w 4678731"/>
                    <a:gd name="connsiteY6" fmla="*/ 2871310 h 2871310"/>
                    <a:gd name="connsiteX7" fmla="*/ 2440388 w 4678731"/>
                    <a:gd name="connsiteY7" fmla="*/ 2626123 h 2871310"/>
                    <a:gd name="connsiteX8" fmla="*/ 2339366 w 4678731"/>
                    <a:gd name="connsiteY8" fmla="*/ 2550580 h 2871310"/>
                    <a:gd name="connsiteX9" fmla="*/ 2238344 w 4678731"/>
                    <a:gd name="connsiteY9" fmla="*/ 2626123 h 2871310"/>
                    <a:gd name="connsiteX10" fmla="*/ 1435655 w 4678731"/>
                    <a:gd name="connsiteY10" fmla="*/ 2871310 h 2871310"/>
                    <a:gd name="connsiteX11" fmla="*/ 0 w 4678731"/>
                    <a:gd name="connsiteY11" fmla="*/ 1435655 h 2871310"/>
                    <a:gd name="connsiteX12" fmla="*/ 1435655 w 4678731"/>
                    <a:gd name="connsiteY12" fmla="*/ 0 h 2871310"/>
                    <a:gd name="connsiteX0" fmla="*/ 2339366 w 4678731"/>
                    <a:gd name="connsiteY0" fmla="*/ 2550580 h 2871310"/>
                    <a:gd name="connsiteX1" fmla="*/ 2238344 w 4678731"/>
                    <a:gd name="connsiteY1" fmla="*/ 2626123 h 2871310"/>
                    <a:gd name="connsiteX2" fmla="*/ 1435655 w 4678731"/>
                    <a:gd name="connsiteY2" fmla="*/ 2871310 h 2871310"/>
                    <a:gd name="connsiteX3" fmla="*/ 0 w 4678731"/>
                    <a:gd name="connsiteY3" fmla="*/ 1435655 h 2871310"/>
                    <a:gd name="connsiteX4" fmla="*/ 1435655 w 4678731"/>
                    <a:gd name="connsiteY4" fmla="*/ 0 h 2871310"/>
                    <a:gd name="connsiteX5" fmla="*/ 2238344 w 4678731"/>
                    <a:gd name="connsiteY5" fmla="*/ 245188 h 2871310"/>
                    <a:gd name="connsiteX6" fmla="*/ 2339366 w 4678731"/>
                    <a:gd name="connsiteY6" fmla="*/ 320731 h 2871310"/>
                    <a:gd name="connsiteX7" fmla="*/ 2440388 w 4678731"/>
                    <a:gd name="connsiteY7" fmla="*/ 245188 h 2871310"/>
                    <a:gd name="connsiteX8" fmla="*/ 3243076 w 4678731"/>
                    <a:gd name="connsiteY8" fmla="*/ 0 h 2871310"/>
                    <a:gd name="connsiteX9" fmla="*/ 4678731 w 4678731"/>
                    <a:gd name="connsiteY9" fmla="*/ 1435655 h 2871310"/>
                    <a:gd name="connsiteX10" fmla="*/ 3243076 w 4678731"/>
                    <a:gd name="connsiteY10" fmla="*/ 2871310 h 2871310"/>
                    <a:gd name="connsiteX11" fmla="*/ 2440388 w 4678731"/>
                    <a:gd name="connsiteY11" fmla="*/ 2626123 h 2871310"/>
                    <a:gd name="connsiteX12" fmla="*/ 2430806 w 4678731"/>
                    <a:gd name="connsiteY12" fmla="*/ 2642020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10" fmla="*/ 2440388 w 4678731"/>
                    <a:gd name="connsiteY10" fmla="*/ 2626123 h 2871310"/>
                    <a:gd name="connsiteX11" fmla="*/ 2430806 w 4678731"/>
                    <a:gd name="connsiteY11" fmla="*/ 2642020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10" fmla="*/ 2440388 w 4678731"/>
                    <a:gd name="connsiteY10" fmla="*/ 2626123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0" fmla="*/ 1435655 w 4678731"/>
                    <a:gd name="connsiteY0" fmla="*/ 2871310 h 2871310"/>
                    <a:gd name="connsiteX1" fmla="*/ 0 w 4678731"/>
                    <a:gd name="connsiteY1" fmla="*/ 1435655 h 2871310"/>
                    <a:gd name="connsiteX2" fmla="*/ 1435655 w 4678731"/>
                    <a:gd name="connsiteY2" fmla="*/ 0 h 2871310"/>
                    <a:gd name="connsiteX3" fmla="*/ 2238344 w 4678731"/>
                    <a:gd name="connsiteY3" fmla="*/ 245188 h 2871310"/>
                    <a:gd name="connsiteX4" fmla="*/ 2339366 w 4678731"/>
                    <a:gd name="connsiteY4" fmla="*/ 320731 h 2871310"/>
                    <a:gd name="connsiteX5" fmla="*/ 2440388 w 4678731"/>
                    <a:gd name="connsiteY5" fmla="*/ 245188 h 2871310"/>
                    <a:gd name="connsiteX6" fmla="*/ 3243076 w 4678731"/>
                    <a:gd name="connsiteY6" fmla="*/ 0 h 2871310"/>
                    <a:gd name="connsiteX7" fmla="*/ 4678731 w 4678731"/>
                    <a:gd name="connsiteY7" fmla="*/ 1435655 h 2871310"/>
                    <a:gd name="connsiteX8" fmla="*/ 3243076 w 4678731"/>
                    <a:gd name="connsiteY8" fmla="*/ 2871310 h 2871310"/>
                    <a:gd name="connsiteX0" fmla="*/ 1435655 w 4678731"/>
                    <a:gd name="connsiteY0" fmla="*/ 2871310 h 2871310"/>
                    <a:gd name="connsiteX1" fmla="*/ 0 w 4678731"/>
                    <a:gd name="connsiteY1" fmla="*/ 1435655 h 2871310"/>
                    <a:gd name="connsiteX2" fmla="*/ 1435655 w 4678731"/>
                    <a:gd name="connsiteY2" fmla="*/ 0 h 2871310"/>
                    <a:gd name="connsiteX3" fmla="*/ 2238344 w 4678731"/>
                    <a:gd name="connsiteY3" fmla="*/ 245188 h 2871310"/>
                    <a:gd name="connsiteX4" fmla="*/ 2339366 w 4678731"/>
                    <a:gd name="connsiteY4" fmla="*/ 320731 h 2871310"/>
                    <a:gd name="connsiteX5" fmla="*/ 2440388 w 4678731"/>
                    <a:gd name="connsiteY5" fmla="*/ 245188 h 2871310"/>
                    <a:gd name="connsiteX6" fmla="*/ 3243076 w 4678731"/>
                    <a:gd name="connsiteY6" fmla="*/ 0 h 2871310"/>
                    <a:gd name="connsiteX7" fmla="*/ 4678731 w 4678731"/>
                    <a:gd name="connsiteY7" fmla="*/ 1435655 h 2871310"/>
                    <a:gd name="connsiteX0" fmla="*/ 1435655 w 3243076"/>
                    <a:gd name="connsiteY0" fmla="*/ 2871310 h 2871310"/>
                    <a:gd name="connsiteX1" fmla="*/ 0 w 3243076"/>
                    <a:gd name="connsiteY1" fmla="*/ 1435655 h 2871310"/>
                    <a:gd name="connsiteX2" fmla="*/ 1435655 w 3243076"/>
                    <a:gd name="connsiteY2" fmla="*/ 0 h 2871310"/>
                    <a:gd name="connsiteX3" fmla="*/ 2238344 w 3243076"/>
                    <a:gd name="connsiteY3" fmla="*/ 245188 h 2871310"/>
                    <a:gd name="connsiteX4" fmla="*/ 2339366 w 3243076"/>
                    <a:gd name="connsiteY4" fmla="*/ 320731 h 2871310"/>
                    <a:gd name="connsiteX5" fmla="*/ 2440388 w 3243076"/>
                    <a:gd name="connsiteY5" fmla="*/ 245188 h 2871310"/>
                    <a:gd name="connsiteX6" fmla="*/ 3243076 w 3243076"/>
                    <a:gd name="connsiteY6" fmla="*/ 0 h 2871310"/>
                    <a:gd name="connsiteX0" fmla="*/ 0 w 3243076"/>
                    <a:gd name="connsiteY0" fmla="*/ 1435655 h 1435655"/>
                    <a:gd name="connsiteX1" fmla="*/ 1435655 w 3243076"/>
                    <a:gd name="connsiteY1" fmla="*/ 0 h 1435655"/>
                    <a:gd name="connsiteX2" fmla="*/ 2238344 w 3243076"/>
                    <a:gd name="connsiteY2" fmla="*/ 245188 h 1435655"/>
                    <a:gd name="connsiteX3" fmla="*/ 2339366 w 3243076"/>
                    <a:gd name="connsiteY3" fmla="*/ 320731 h 1435655"/>
                    <a:gd name="connsiteX4" fmla="*/ 2440388 w 3243076"/>
                    <a:gd name="connsiteY4" fmla="*/ 245188 h 1435655"/>
                    <a:gd name="connsiteX5" fmla="*/ 3243076 w 3243076"/>
                    <a:gd name="connsiteY5" fmla="*/ 0 h 1435655"/>
                    <a:gd name="connsiteX0" fmla="*/ 0 w 1807421"/>
                    <a:gd name="connsiteY0" fmla="*/ 0 h 320731"/>
                    <a:gd name="connsiteX1" fmla="*/ 802689 w 1807421"/>
                    <a:gd name="connsiteY1" fmla="*/ 245188 h 320731"/>
                    <a:gd name="connsiteX2" fmla="*/ 903711 w 1807421"/>
                    <a:gd name="connsiteY2" fmla="*/ 320731 h 320731"/>
                    <a:gd name="connsiteX3" fmla="*/ 1004733 w 1807421"/>
                    <a:gd name="connsiteY3" fmla="*/ 245188 h 320731"/>
                    <a:gd name="connsiteX4" fmla="*/ 1807421 w 1807421"/>
                    <a:gd name="connsiteY4" fmla="*/ 0 h 32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21" h="320731">
                      <a:moveTo>
                        <a:pt x="0" y="0"/>
                      </a:moveTo>
                      <a:cubicBezTo>
                        <a:pt x="297334" y="0"/>
                        <a:pt x="573556" y="90389"/>
                        <a:pt x="802689" y="245188"/>
                      </a:cubicBezTo>
                      <a:lnTo>
                        <a:pt x="903711" y="320731"/>
                      </a:lnTo>
                      <a:lnTo>
                        <a:pt x="1004733" y="245188"/>
                      </a:lnTo>
                      <a:cubicBezTo>
                        <a:pt x="1233865" y="90389"/>
                        <a:pt x="1510087" y="0"/>
                        <a:pt x="1807421" y="0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Freeform 236"/>
                <p:cNvSpPr>
                  <a:spLocks noChangeAspect="1"/>
                </p:cNvSpPr>
                <p:nvPr/>
              </p:nvSpPr>
              <p:spPr>
                <a:xfrm rot="10800000">
                  <a:off x="6091090" y="4565846"/>
                  <a:ext cx="1807421" cy="320731"/>
                </a:xfrm>
                <a:custGeom>
                  <a:avLst/>
                  <a:gdLst>
                    <a:gd name="connsiteX0" fmla="*/ 1435655 w 4678731"/>
                    <a:gd name="connsiteY0" fmla="*/ 0 h 2871310"/>
                    <a:gd name="connsiteX1" fmla="*/ 2238344 w 4678731"/>
                    <a:gd name="connsiteY1" fmla="*/ 245188 h 2871310"/>
                    <a:gd name="connsiteX2" fmla="*/ 2339366 w 4678731"/>
                    <a:gd name="connsiteY2" fmla="*/ 320731 h 2871310"/>
                    <a:gd name="connsiteX3" fmla="*/ 2440388 w 4678731"/>
                    <a:gd name="connsiteY3" fmla="*/ 245188 h 2871310"/>
                    <a:gd name="connsiteX4" fmla="*/ 3243076 w 4678731"/>
                    <a:gd name="connsiteY4" fmla="*/ 0 h 2871310"/>
                    <a:gd name="connsiteX5" fmla="*/ 4678731 w 4678731"/>
                    <a:gd name="connsiteY5" fmla="*/ 1435655 h 2871310"/>
                    <a:gd name="connsiteX6" fmla="*/ 3243076 w 4678731"/>
                    <a:gd name="connsiteY6" fmla="*/ 2871310 h 2871310"/>
                    <a:gd name="connsiteX7" fmla="*/ 2440388 w 4678731"/>
                    <a:gd name="connsiteY7" fmla="*/ 2626123 h 2871310"/>
                    <a:gd name="connsiteX8" fmla="*/ 2339366 w 4678731"/>
                    <a:gd name="connsiteY8" fmla="*/ 2550580 h 2871310"/>
                    <a:gd name="connsiteX9" fmla="*/ 2238344 w 4678731"/>
                    <a:gd name="connsiteY9" fmla="*/ 2626123 h 2871310"/>
                    <a:gd name="connsiteX10" fmla="*/ 1435655 w 4678731"/>
                    <a:gd name="connsiteY10" fmla="*/ 2871310 h 2871310"/>
                    <a:gd name="connsiteX11" fmla="*/ 0 w 4678731"/>
                    <a:gd name="connsiteY11" fmla="*/ 1435655 h 2871310"/>
                    <a:gd name="connsiteX12" fmla="*/ 1435655 w 4678731"/>
                    <a:gd name="connsiteY12" fmla="*/ 0 h 2871310"/>
                    <a:gd name="connsiteX0" fmla="*/ 1435655 w 4678731"/>
                    <a:gd name="connsiteY0" fmla="*/ 0 h 2871310"/>
                    <a:gd name="connsiteX1" fmla="*/ 2238344 w 4678731"/>
                    <a:gd name="connsiteY1" fmla="*/ 245188 h 2871310"/>
                    <a:gd name="connsiteX2" fmla="*/ 2339366 w 4678731"/>
                    <a:gd name="connsiteY2" fmla="*/ 320731 h 2871310"/>
                    <a:gd name="connsiteX3" fmla="*/ 2440388 w 4678731"/>
                    <a:gd name="connsiteY3" fmla="*/ 245188 h 2871310"/>
                    <a:gd name="connsiteX4" fmla="*/ 3243076 w 4678731"/>
                    <a:gd name="connsiteY4" fmla="*/ 0 h 2871310"/>
                    <a:gd name="connsiteX5" fmla="*/ 4678731 w 4678731"/>
                    <a:gd name="connsiteY5" fmla="*/ 1435655 h 2871310"/>
                    <a:gd name="connsiteX6" fmla="*/ 3243076 w 4678731"/>
                    <a:gd name="connsiteY6" fmla="*/ 2871310 h 2871310"/>
                    <a:gd name="connsiteX7" fmla="*/ 2440388 w 4678731"/>
                    <a:gd name="connsiteY7" fmla="*/ 2626123 h 2871310"/>
                    <a:gd name="connsiteX8" fmla="*/ 2339366 w 4678731"/>
                    <a:gd name="connsiteY8" fmla="*/ 2550580 h 2871310"/>
                    <a:gd name="connsiteX9" fmla="*/ 2238344 w 4678731"/>
                    <a:gd name="connsiteY9" fmla="*/ 2626123 h 2871310"/>
                    <a:gd name="connsiteX10" fmla="*/ 1435655 w 4678731"/>
                    <a:gd name="connsiteY10" fmla="*/ 2871310 h 2871310"/>
                    <a:gd name="connsiteX11" fmla="*/ 0 w 4678731"/>
                    <a:gd name="connsiteY11" fmla="*/ 1435655 h 2871310"/>
                    <a:gd name="connsiteX12" fmla="*/ 1435655 w 4678731"/>
                    <a:gd name="connsiteY12" fmla="*/ 0 h 2871310"/>
                    <a:gd name="connsiteX0" fmla="*/ 2339366 w 4678731"/>
                    <a:gd name="connsiteY0" fmla="*/ 2550580 h 2871310"/>
                    <a:gd name="connsiteX1" fmla="*/ 2238344 w 4678731"/>
                    <a:gd name="connsiteY1" fmla="*/ 2626123 h 2871310"/>
                    <a:gd name="connsiteX2" fmla="*/ 1435655 w 4678731"/>
                    <a:gd name="connsiteY2" fmla="*/ 2871310 h 2871310"/>
                    <a:gd name="connsiteX3" fmla="*/ 0 w 4678731"/>
                    <a:gd name="connsiteY3" fmla="*/ 1435655 h 2871310"/>
                    <a:gd name="connsiteX4" fmla="*/ 1435655 w 4678731"/>
                    <a:gd name="connsiteY4" fmla="*/ 0 h 2871310"/>
                    <a:gd name="connsiteX5" fmla="*/ 2238344 w 4678731"/>
                    <a:gd name="connsiteY5" fmla="*/ 245188 h 2871310"/>
                    <a:gd name="connsiteX6" fmla="*/ 2339366 w 4678731"/>
                    <a:gd name="connsiteY6" fmla="*/ 320731 h 2871310"/>
                    <a:gd name="connsiteX7" fmla="*/ 2440388 w 4678731"/>
                    <a:gd name="connsiteY7" fmla="*/ 245188 h 2871310"/>
                    <a:gd name="connsiteX8" fmla="*/ 3243076 w 4678731"/>
                    <a:gd name="connsiteY8" fmla="*/ 0 h 2871310"/>
                    <a:gd name="connsiteX9" fmla="*/ 4678731 w 4678731"/>
                    <a:gd name="connsiteY9" fmla="*/ 1435655 h 2871310"/>
                    <a:gd name="connsiteX10" fmla="*/ 3243076 w 4678731"/>
                    <a:gd name="connsiteY10" fmla="*/ 2871310 h 2871310"/>
                    <a:gd name="connsiteX11" fmla="*/ 2440388 w 4678731"/>
                    <a:gd name="connsiteY11" fmla="*/ 2626123 h 2871310"/>
                    <a:gd name="connsiteX12" fmla="*/ 2430806 w 4678731"/>
                    <a:gd name="connsiteY12" fmla="*/ 2642020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10" fmla="*/ 2440388 w 4678731"/>
                    <a:gd name="connsiteY10" fmla="*/ 2626123 h 2871310"/>
                    <a:gd name="connsiteX11" fmla="*/ 2430806 w 4678731"/>
                    <a:gd name="connsiteY11" fmla="*/ 2642020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10" fmla="*/ 2440388 w 4678731"/>
                    <a:gd name="connsiteY10" fmla="*/ 2626123 h 2871310"/>
                    <a:gd name="connsiteX0" fmla="*/ 2238344 w 4678731"/>
                    <a:gd name="connsiteY0" fmla="*/ 2626123 h 2871310"/>
                    <a:gd name="connsiteX1" fmla="*/ 1435655 w 4678731"/>
                    <a:gd name="connsiteY1" fmla="*/ 2871310 h 2871310"/>
                    <a:gd name="connsiteX2" fmla="*/ 0 w 4678731"/>
                    <a:gd name="connsiteY2" fmla="*/ 1435655 h 2871310"/>
                    <a:gd name="connsiteX3" fmla="*/ 1435655 w 4678731"/>
                    <a:gd name="connsiteY3" fmla="*/ 0 h 2871310"/>
                    <a:gd name="connsiteX4" fmla="*/ 2238344 w 4678731"/>
                    <a:gd name="connsiteY4" fmla="*/ 245188 h 2871310"/>
                    <a:gd name="connsiteX5" fmla="*/ 2339366 w 4678731"/>
                    <a:gd name="connsiteY5" fmla="*/ 320731 h 2871310"/>
                    <a:gd name="connsiteX6" fmla="*/ 2440388 w 4678731"/>
                    <a:gd name="connsiteY6" fmla="*/ 245188 h 2871310"/>
                    <a:gd name="connsiteX7" fmla="*/ 3243076 w 4678731"/>
                    <a:gd name="connsiteY7" fmla="*/ 0 h 2871310"/>
                    <a:gd name="connsiteX8" fmla="*/ 4678731 w 4678731"/>
                    <a:gd name="connsiteY8" fmla="*/ 1435655 h 2871310"/>
                    <a:gd name="connsiteX9" fmla="*/ 3243076 w 4678731"/>
                    <a:gd name="connsiteY9" fmla="*/ 2871310 h 2871310"/>
                    <a:gd name="connsiteX0" fmla="*/ 1435655 w 4678731"/>
                    <a:gd name="connsiteY0" fmla="*/ 2871310 h 2871310"/>
                    <a:gd name="connsiteX1" fmla="*/ 0 w 4678731"/>
                    <a:gd name="connsiteY1" fmla="*/ 1435655 h 2871310"/>
                    <a:gd name="connsiteX2" fmla="*/ 1435655 w 4678731"/>
                    <a:gd name="connsiteY2" fmla="*/ 0 h 2871310"/>
                    <a:gd name="connsiteX3" fmla="*/ 2238344 w 4678731"/>
                    <a:gd name="connsiteY3" fmla="*/ 245188 h 2871310"/>
                    <a:gd name="connsiteX4" fmla="*/ 2339366 w 4678731"/>
                    <a:gd name="connsiteY4" fmla="*/ 320731 h 2871310"/>
                    <a:gd name="connsiteX5" fmla="*/ 2440388 w 4678731"/>
                    <a:gd name="connsiteY5" fmla="*/ 245188 h 2871310"/>
                    <a:gd name="connsiteX6" fmla="*/ 3243076 w 4678731"/>
                    <a:gd name="connsiteY6" fmla="*/ 0 h 2871310"/>
                    <a:gd name="connsiteX7" fmla="*/ 4678731 w 4678731"/>
                    <a:gd name="connsiteY7" fmla="*/ 1435655 h 2871310"/>
                    <a:gd name="connsiteX8" fmla="*/ 3243076 w 4678731"/>
                    <a:gd name="connsiteY8" fmla="*/ 2871310 h 2871310"/>
                    <a:gd name="connsiteX0" fmla="*/ 1435655 w 4678731"/>
                    <a:gd name="connsiteY0" fmla="*/ 2871310 h 2871310"/>
                    <a:gd name="connsiteX1" fmla="*/ 0 w 4678731"/>
                    <a:gd name="connsiteY1" fmla="*/ 1435655 h 2871310"/>
                    <a:gd name="connsiteX2" fmla="*/ 1435655 w 4678731"/>
                    <a:gd name="connsiteY2" fmla="*/ 0 h 2871310"/>
                    <a:gd name="connsiteX3" fmla="*/ 2238344 w 4678731"/>
                    <a:gd name="connsiteY3" fmla="*/ 245188 h 2871310"/>
                    <a:gd name="connsiteX4" fmla="*/ 2339366 w 4678731"/>
                    <a:gd name="connsiteY4" fmla="*/ 320731 h 2871310"/>
                    <a:gd name="connsiteX5" fmla="*/ 2440388 w 4678731"/>
                    <a:gd name="connsiteY5" fmla="*/ 245188 h 2871310"/>
                    <a:gd name="connsiteX6" fmla="*/ 3243076 w 4678731"/>
                    <a:gd name="connsiteY6" fmla="*/ 0 h 2871310"/>
                    <a:gd name="connsiteX7" fmla="*/ 4678731 w 4678731"/>
                    <a:gd name="connsiteY7" fmla="*/ 1435655 h 2871310"/>
                    <a:gd name="connsiteX0" fmla="*/ 1435655 w 3243076"/>
                    <a:gd name="connsiteY0" fmla="*/ 2871310 h 2871310"/>
                    <a:gd name="connsiteX1" fmla="*/ 0 w 3243076"/>
                    <a:gd name="connsiteY1" fmla="*/ 1435655 h 2871310"/>
                    <a:gd name="connsiteX2" fmla="*/ 1435655 w 3243076"/>
                    <a:gd name="connsiteY2" fmla="*/ 0 h 2871310"/>
                    <a:gd name="connsiteX3" fmla="*/ 2238344 w 3243076"/>
                    <a:gd name="connsiteY3" fmla="*/ 245188 h 2871310"/>
                    <a:gd name="connsiteX4" fmla="*/ 2339366 w 3243076"/>
                    <a:gd name="connsiteY4" fmla="*/ 320731 h 2871310"/>
                    <a:gd name="connsiteX5" fmla="*/ 2440388 w 3243076"/>
                    <a:gd name="connsiteY5" fmla="*/ 245188 h 2871310"/>
                    <a:gd name="connsiteX6" fmla="*/ 3243076 w 3243076"/>
                    <a:gd name="connsiteY6" fmla="*/ 0 h 2871310"/>
                    <a:gd name="connsiteX0" fmla="*/ 0 w 3243076"/>
                    <a:gd name="connsiteY0" fmla="*/ 1435655 h 1435655"/>
                    <a:gd name="connsiteX1" fmla="*/ 1435655 w 3243076"/>
                    <a:gd name="connsiteY1" fmla="*/ 0 h 1435655"/>
                    <a:gd name="connsiteX2" fmla="*/ 2238344 w 3243076"/>
                    <a:gd name="connsiteY2" fmla="*/ 245188 h 1435655"/>
                    <a:gd name="connsiteX3" fmla="*/ 2339366 w 3243076"/>
                    <a:gd name="connsiteY3" fmla="*/ 320731 h 1435655"/>
                    <a:gd name="connsiteX4" fmla="*/ 2440388 w 3243076"/>
                    <a:gd name="connsiteY4" fmla="*/ 245188 h 1435655"/>
                    <a:gd name="connsiteX5" fmla="*/ 3243076 w 3243076"/>
                    <a:gd name="connsiteY5" fmla="*/ 0 h 1435655"/>
                    <a:gd name="connsiteX0" fmla="*/ 0 w 1807421"/>
                    <a:gd name="connsiteY0" fmla="*/ 0 h 320731"/>
                    <a:gd name="connsiteX1" fmla="*/ 802689 w 1807421"/>
                    <a:gd name="connsiteY1" fmla="*/ 245188 h 320731"/>
                    <a:gd name="connsiteX2" fmla="*/ 903711 w 1807421"/>
                    <a:gd name="connsiteY2" fmla="*/ 320731 h 320731"/>
                    <a:gd name="connsiteX3" fmla="*/ 1004733 w 1807421"/>
                    <a:gd name="connsiteY3" fmla="*/ 245188 h 320731"/>
                    <a:gd name="connsiteX4" fmla="*/ 1807421 w 1807421"/>
                    <a:gd name="connsiteY4" fmla="*/ 0 h 32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7421" h="320731">
                      <a:moveTo>
                        <a:pt x="0" y="0"/>
                      </a:moveTo>
                      <a:cubicBezTo>
                        <a:pt x="297334" y="0"/>
                        <a:pt x="573556" y="90389"/>
                        <a:pt x="802689" y="245188"/>
                      </a:cubicBezTo>
                      <a:lnTo>
                        <a:pt x="903711" y="320731"/>
                      </a:lnTo>
                      <a:lnTo>
                        <a:pt x="1004733" y="245188"/>
                      </a:lnTo>
                      <a:cubicBezTo>
                        <a:pt x="1233865" y="90389"/>
                        <a:pt x="1510087" y="0"/>
                        <a:pt x="1807421" y="0"/>
                      </a:cubicBezTo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47" name="Group 246"/>
            <p:cNvGrpSpPr>
              <a:grpSpLocks noChangeAspect="1"/>
            </p:cNvGrpSpPr>
            <p:nvPr>
              <p:custDataLst>
                <p:custData r:id="rId12"/>
              </p:custDataLst>
            </p:nvPr>
          </p:nvGrpSpPr>
          <p:grpSpPr>
            <a:xfrm>
              <a:off x="1021050" y="4665078"/>
              <a:ext cx="1124122" cy="1124122"/>
              <a:chOff x="8129501" y="1971158"/>
              <a:chExt cx="2915684" cy="2915684"/>
            </a:xfrm>
          </p:grpSpPr>
          <p:grpSp>
            <p:nvGrpSpPr>
              <p:cNvPr id="248" name="Group 247"/>
              <p:cNvGrpSpPr>
                <a:grpSpLocks noChangeAspect="1"/>
              </p:cNvGrpSpPr>
              <p:nvPr/>
            </p:nvGrpSpPr>
            <p:grpSpPr>
              <a:xfrm>
                <a:off x="8665048" y="2500490"/>
                <a:ext cx="1857020" cy="1857020"/>
                <a:chOff x="5556000" y="2965200"/>
                <a:chExt cx="1080000" cy="1080000"/>
              </a:xfrm>
            </p:grpSpPr>
            <p:sp>
              <p:nvSpPr>
                <p:cNvPr id="259" name="Oval 258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0" name="Oval 259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261" name="Straight Connector 260"/>
                <p:cNvCxnSpPr>
                  <a:cxnSpLocks noChangeAspect="1"/>
                  <a:stCxn id="259" idx="1"/>
                  <a:endCxn id="259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>
                  <a:cxnSpLocks noChangeAspect="1"/>
                  <a:stCxn id="259" idx="2"/>
                  <a:endCxn id="259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>
                  <a:cxnSpLocks noChangeAspect="1"/>
                  <a:stCxn id="259" idx="3"/>
                  <a:endCxn id="259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>
                <a:grpSpLocks noChangeAspect="1"/>
              </p:cNvGrpSpPr>
              <p:nvPr/>
            </p:nvGrpSpPr>
            <p:grpSpPr>
              <a:xfrm>
                <a:off x="8129501" y="1971158"/>
                <a:ext cx="2915684" cy="2915684"/>
                <a:chOff x="8129501" y="1971158"/>
                <a:chExt cx="2915684" cy="2915684"/>
              </a:xfrm>
            </p:grpSpPr>
            <p:sp>
              <p:nvSpPr>
                <p:cNvPr id="250" name="Freeform 249"/>
                <p:cNvSpPr>
                  <a:spLocks noChangeAspect="1"/>
                </p:cNvSpPr>
                <p:nvPr/>
              </p:nvSpPr>
              <p:spPr bwMode="auto">
                <a:xfrm>
                  <a:off x="10236934" y="2407792"/>
                  <a:ext cx="294932" cy="272986"/>
                </a:xfrm>
                <a:custGeom>
                  <a:avLst/>
                  <a:gdLst>
                    <a:gd name="connsiteX0" fmla="*/ 311044 w 622088"/>
                    <a:gd name="connsiteY0" fmla="*/ 305350 h 575823"/>
                    <a:gd name="connsiteX1" fmla="*/ 622088 w 622088"/>
                    <a:gd name="connsiteY1" fmla="*/ 575823 h 575823"/>
                    <a:gd name="connsiteX2" fmla="*/ 0 w 622088"/>
                    <a:gd name="connsiteY2" fmla="*/ 575823 h 575823"/>
                    <a:gd name="connsiteX3" fmla="*/ 311044 w 622088"/>
                    <a:gd name="connsiteY3" fmla="*/ 305350 h 575823"/>
                    <a:gd name="connsiteX4" fmla="*/ 311045 w 622088"/>
                    <a:gd name="connsiteY4" fmla="*/ 0 h 575823"/>
                    <a:gd name="connsiteX5" fmla="*/ 486622 w 622088"/>
                    <a:gd name="connsiteY5" fmla="*/ 152675 h 575823"/>
                    <a:gd name="connsiteX6" fmla="*/ 311045 w 622088"/>
                    <a:gd name="connsiteY6" fmla="*/ 305350 h 575823"/>
                    <a:gd name="connsiteX7" fmla="*/ 135468 w 622088"/>
                    <a:gd name="connsiteY7" fmla="*/ 152675 h 575823"/>
                    <a:gd name="connsiteX8" fmla="*/ 311045 w 622088"/>
                    <a:gd name="connsiteY8" fmla="*/ 0 h 57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2088" h="575823">
                      <a:moveTo>
                        <a:pt x="311044" y="305350"/>
                      </a:moveTo>
                      <a:cubicBezTo>
                        <a:pt x="482829" y="305350"/>
                        <a:pt x="622088" y="426445"/>
                        <a:pt x="622088" y="575823"/>
                      </a:cubicBezTo>
                      <a:lnTo>
                        <a:pt x="0" y="575823"/>
                      </a:lnTo>
                      <a:cubicBezTo>
                        <a:pt x="0" y="426445"/>
                        <a:pt x="139259" y="305350"/>
                        <a:pt x="311044" y="305350"/>
                      </a:cubicBezTo>
                      <a:close/>
                      <a:moveTo>
                        <a:pt x="311045" y="0"/>
                      </a:moveTo>
                      <a:cubicBezTo>
                        <a:pt x="408013" y="0"/>
                        <a:pt x="486622" y="68355"/>
                        <a:pt x="486622" y="152675"/>
                      </a:cubicBezTo>
                      <a:cubicBezTo>
                        <a:pt x="486622" y="236995"/>
                        <a:pt x="408013" y="305350"/>
                        <a:pt x="311045" y="305350"/>
                      </a:cubicBezTo>
                      <a:cubicBezTo>
                        <a:pt x="214077" y="305350"/>
                        <a:pt x="135468" y="236995"/>
                        <a:pt x="135468" y="152675"/>
                      </a:cubicBezTo>
                      <a:cubicBezTo>
                        <a:pt x="135468" y="68355"/>
                        <a:pt x="214077" y="0"/>
                        <a:pt x="31104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Freeform 250"/>
                <p:cNvSpPr>
                  <a:spLocks noChangeAspect="1"/>
                </p:cNvSpPr>
                <p:nvPr/>
              </p:nvSpPr>
              <p:spPr bwMode="auto">
                <a:xfrm>
                  <a:off x="10319056" y="4135988"/>
                  <a:ext cx="294932" cy="272986"/>
                </a:xfrm>
                <a:custGeom>
                  <a:avLst/>
                  <a:gdLst>
                    <a:gd name="connsiteX0" fmla="*/ 311044 w 622088"/>
                    <a:gd name="connsiteY0" fmla="*/ 305350 h 575823"/>
                    <a:gd name="connsiteX1" fmla="*/ 622088 w 622088"/>
                    <a:gd name="connsiteY1" fmla="*/ 575823 h 575823"/>
                    <a:gd name="connsiteX2" fmla="*/ 0 w 622088"/>
                    <a:gd name="connsiteY2" fmla="*/ 575823 h 575823"/>
                    <a:gd name="connsiteX3" fmla="*/ 311044 w 622088"/>
                    <a:gd name="connsiteY3" fmla="*/ 305350 h 575823"/>
                    <a:gd name="connsiteX4" fmla="*/ 311045 w 622088"/>
                    <a:gd name="connsiteY4" fmla="*/ 0 h 575823"/>
                    <a:gd name="connsiteX5" fmla="*/ 486622 w 622088"/>
                    <a:gd name="connsiteY5" fmla="*/ 152675 h 575823"/>
                    <a:gd name="connsiteX6" fmla="*/ 311045 w 622088"/>
                    <a:gd name="connsiteY6" fmla="*/ 305350 h 575823"/>
                    <a:gd name="connsiteX7" fmla="*/ 135468 w 622088"/>
                    <a:gd name="connsiteY7" fmla="*/ 152675 h 575823"/>
                    <a:gd name="connsiteX8" fmla="*/ 311045 w 622088"/>
                    <a:gd name="connsiteY8" fmla="*/ 0 h 57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2088" h="575823">
                      <a:moveTo>
                        <a:pt x="311044" y="305350"/>
                      </a:moveTo>
                      <a:cubicBezTo>
                        <a:pt x="482829" y="305350"/>
                        <a:pt x="622088" y="426445"/>
                        <a:pt x="622088" y="575823"/>
                      </a:cubicBezTo>
                      <a:lnTo>
                        <a:pt x="0" y="575823"/>
                      </a:lnTo>
                      <a:cubicBezTo>
                        <a:pt x="0" y="426445"/>
                        <a:pt x="139259" y="305350"/>
                        <a:pt x="311044" y="305350"/>
                      </a:cubicBezTo>
                      <a:close/>
                      <a:moveTo>
                        <a:pt x="311045" y="0"/>
                      </a:moveTo>
                      <a:cubicBezTo>
                        <a:pt x="408013" y="0"/>
                        <a:pt x="486622" y="68355"/>
                        <a:pt x="486622" y="152675"/>
                      </a:cubicBezTo>
                      <a:cubicBezTo>
                        <a:pt x="486622" y="236995"/>
                        <a:pt x="408013" y="305350"/>
                        <a:pt x="311045" y="305350"/>
                      </a:cubicBezTo>
                      <a:cubicBezTo>
                        <a:pt x="214077" y="305350"/>
                        <a:pt x="135468" y="236995"/>
                        <a:pt x="135468" y="152675"/>
                      </a:cubicBezTo>
                      <a:cubicBezTo>
                        <a:pt x="135468" y="68355"/>
                        <a:pt x="214077" y="0"/>
                        <a:pt x="31104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Freeform 251"/>
                <p:cNvSpPr>
                  <a:spLocks noChangeAspect="1"/>
                </p:cNvSpPr>
                <p:nvPr/>
              </p:nvSpPr>
              <p:spPr bwMode="auto">
                <a:xfrm>
                  <a:off x="8590862" y="4166151"/>
                  <a:ext cx="294932" cy="272986"/>
                </a:xfrm>
                <a:custGeom>
                  <a:avLst/>
                  <a:gdLst>
                    <a:gd name="connsiteX0" fmla="*/ 311044 w 622088"/>
                    <a:gd name="connsiteY0" fmla="*/ 305350 h 575823"/>
                    <a:gd name="connsiteX1" fmla="*/ 622088 w 622088"/>
                    <a:gd name="connsiteY1" fmla="*/ 575823 h 575823"/>
                    <a:gd name="connsiteX2" fmla="*/ 0 w 622088"/>
                    <a:gd name="connsiteY2" fmla="*/ 575823 h 575823"/>
                    <a:gd name="connsiteX3" fmla="*/ 311044 w 622088"/>
                    <a:gd name="connsiteY3" fmla="*/ 305350 h 575823"/>
                    <a:gd name="connsiteX4" fmla="*/ 311045 w 622088"/>
                    <a:gd name="connsiteY4" fmla="*/ 0 h 575823"/>
                    <a:gd name="connsiteX5" fmla="*/ 486622 w 622088"/>
                    <a:gd name="connsiteY5" fmla="*/ 152675 h 575823"/>
                    <a:gd name="connsiteX6" fmla="*/ 311045 w 622088"/>
                    <a:gd name="connsiteY6" fmla="*/ 305350 h 575823"/>
                    <a:gd name="connsiteX7" fmla="*/ 135468 w 622088"/>
                    <a:gd name="connsiteY7" fmla="*/ 152675 h 575823"/>
                    <a:gd name="connsiteX8" fmla="*/ 311045 w 622088"/>
                    <a:gd name="connsiteY8" fmla="*/ 0 h 57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2088" h="575823">
                      <a:moveTo>
                        <a:pt x="311044" y="305350"/>
                      </a:moveTo>
                      <a:cubicBezTo>
                        <a:pt x="482829" y="305350"/>
                        <a:pt x="622088" y="426445"/>
                        <a:pt x="622088" y="575823"/>
                      </a:cubicBezTo>
                      <a:lnTo>
                        <a:pt x="0" y="575823"/>
                      </a:lnTo>
                      <a:cubicBezTo>
                        <a:pt x="0" y="426445"/>
                        <a:pt x="139259" y="305350"/>
                        <a:pt x="311044" y="305350"/>
                      </a:cubicBezTo>
                      <a:close/>
                      <a:moveTo>
                        <a:pt x="311045" y="0"/>
                      </a:moveTo>
                      <a:cubicBezTo>
                        <a:pt x="408013" y="0"/>
                        <a:pt x="486622" y="68355"/>
                        <a:pt x="486622" y="152675"/>
                      </a:cubicBezTo>
                      <a:cubicBezTo>
                        <a:pt x="486622" y="236995"/>
                        <a:pt x="408013" y="305350"/>
                        <a:pt x="311045" y="305350"/>
                      </a:cubicBezTo>
                      <a:cubicBezTo>
                        <a:pt x="214077" y="305350"/>
                        <a:pt x="135468" y="236995"/>
                        <a:pt x="135468" y="152675"/>
                      </a:cubicBezTo>
                      <a:cubicBezTo>
                        <a:pt x="135468" y="68355"/>
                        <a:pt x="214077" y="0"/>
                        <a:pt x="31104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Freeform 252"/>
                <p:cNvSpPr>
                  <a:spLocks noChangeAspect="1"/>
                </p:cNvSpPr>
                <p:nvPr/>
              </p:nvSpPr>
              <p:spPr bwMode="auto">
                <a:xfrm>
                  <a:off x="8602260" y="2437960"/>
                  <a:ext cx="294932" cy="272986"/>
                </a:xfrm>
                <a:custGeom>
                  <a:avLst/>
                  <a:gdLst>
                    <a:gd name="connsiteX0" fmla="*/ 311044 w 622088"/>
                    <a:gd name="connsiteY0" fmla="*/ 305350 h 575823"/>
                    <a:gd name="connsiteX1" fmla="*/ 622088 w 622088"/>
                    <a:gd name="connsiteY1" fmla="*/ 575823 h 575823"/>
                    <a:gd name="connsiteX2" fmla="*/ 0 w 622088"/>
                    <a:gd name="connsiteY2" fmla="*/ 575823 h 575823"/>
                    <a:gd name="connsiteX3" fmla="*/ 311044 w 622088"/>
                    <a:gd name="connsiteY3" fmla="*/ 305350 h 575823"/>
                    <a:gd name="connsiteX4" fmla="*/ 311045 w 622088"/>
                    <a:gd name="connsiteY4" fmla="*/ 0 h 575823"/>
                    <a:gd name="connsiteX5" fmla="*/ 486622 w 622088"/>
                    <a:gd name="connsiteY5" fmla="*/ 152675 h 575823"/>
                    <a:gd name="connsiteX6" fmla="*/ 311045 w 622088"/>
                    <a:gd name="connsiteY6" fmla="*/ 305350 h 575823"/>
                    <a:gd name="connsiteX7" fmla="*/ 135468 w 622088"/>
                    <a:gd name="connsiteY7" fmla="*/ 152675 h 575823"/>
                    <a:gd name="connsiteX8" fmla="*/ 311045 w 622088"/>
                    <a:gd name="connsiteY8" fmla="*/ 0 h 57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2088" h="575823">
                      <a:moveTo>
                        <a:pt x="311044" y="305350"/>
                      </a:moveTo>
                      <a:cubicBezTo>
                        <a:pt x="482829" y="305350"/>
                        <a:pt x="622088" y="426445"/>
                        <a:pt x="622088" y="575823"/>
                      </a:cubicBezTo>
                      <a:lnTo>
                        <a:pt x="0" y="575823"/>
                      </a:lnTo>
                      <a:cubicBezTo>
                        <a:pt x="0" y="426445"/>
                        <a:pt x="139259" y="305350"/>
                        <a:pt x="311044" y="305350"/>
                      </a:cubicBezTo>
                      <a:close/>
                      <a:moveTo>
                        <a:pt x="311045" y="0"/>
                      </a:moveTo>
                      <a:cubicBezTo>
                        <a:pt x="408013" y="0"/>
                        <a:pt x="486622" y="68355"/>
                        <a:pt x="486622" y="152675"/>
                      </a:cubicBezTo>
                      <a:cubicBezTo>
                        <a:pt x="486622" y="236995"/>
                        <a:pt x="408013" y="305350"/>
                        <a:pt x="311045" y="305350"/>
                      </a:cubicBezTo>
                      <a:cubicBezTo>
                        <a:pt x="214077" y="305350"/>
                        <a:pt x="135468" y="236995"/>
                        <a:pt x="135468" y="152675"/>
                      </a:cubicBezTo>
                      <a:cubicBezTo>
                        <a:pt x="135468" y="68355"/>
                        <a:pt x="214077" y="0"/>
                        <a:pt x="31104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54" name="Group 253"/>
                <p:cNvGrpSpPr>
                  <a:grpSpLocks noChangeAspect="1"/>
                </p:cNvGrpSpPr>
                <p:nvPr/>
              </p:nvGrpSpPr>
              <p:grpSpPr>
                <a:xfrm>
                  <a:off x="8129501" y="1971158"/>
                  <a:ext cx="2915684" cy="2915684"/>
                  <a:chOff x="9325138" y="3166795"/>
                  <a:chExt cx="524411" cy="524411"/>
                </a:xfrm>
              </p:grpSpPr>
              <p:sp>
                <p:nvSpPr>
                  <p:cNvPr id="255" name="Arc 7"/>
                  <p:cNvSpPr>
                    <a:spLocks noChangeAspect="1"/>
                  </p:cNvSpPr>
                  <p:nvPr/>
                </p:nvSpPr>
                <p:spPr>
                  <a:xfrm rot="18900000">
                    <a:off x="9500357" y="3166795"/>
                    <a:ext cx="173973" cy="171379"/>
                  </a:xfrm>
                  <a:custGeom>
                    <a:avLst/>
                    <a:gdLst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2" fmla="*/ 457200 w 914400"/>
                      <a:gd name="connsiteY2" fmla="*/ 457200 h 914400"/>
                      <a:gd name="connsiteX3" fmla="*/ 545950 w 914400"/>
                      <a:gd name="connsiteY3" fmla="*/ 8697 h 914400"/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  <a:gd name="connsiteX2" fmla="*/ 0 w 358371"/>
                      <a:gd name="connsiteY2" fmla="*/ 0 h 353032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371" h="353032" stroke="0" extrusionOk="0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  <a:lnTo>
                          <a:pt x="0" y="0"/>
                        </a:lnTo>
                        <a:close/>
                      </a:path>
                      <a:path w="358371" h="353032" fill="none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</a:path>
                    </a:pathLst>
                  </a:custGeom>
                  <a:ln w="19050">
                    <a:solidFill>
                      <a:srgbClr val="0070C0"/>
                    </a:solidFill>
                    <a:tailEnd type="arrow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56" name="Arc 7"/>
                  <p:cNvSpPr>
                    <a:spLocks noChangeAspect="1"/>
                  </p:cNvSpPr>
                  <p:nvPr/>
                </p:nvSpPr>
                <p:spPr>
                  <a:xfrm rot="2700000">
                    <a:off x="9676873" y="3343311"/>
                    <a:ext cx="173973" cy="171379"/>
                  </a:xfrm>
                  <a:custGeom>
                    <a:avLst/>
                    <a:gdLst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2" fmla="*/ 457200 w 914400"/>
                      <a:gd name="connsiteY2" fmla="*/ 457200 h 914400"/>
                      <a:gd name="connsiteX3" fmla="*/ 545950 w 914400"/>
                      <a:gd name="connsiteY3" fmla="*/ 8697 h 914400"/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  <a:gd name="connsiteX2" fmla="*/ 0 w 358371"/>
                      <a:gd name="connsiteY2" fmla="*/ 0 h 353032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371" h="353032" stroke="0" extrusionOk="0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  <a:lnTo>
                          <a:pt x="0" y="0"/>
                        </a:lnTo>
                        <a:close/>
                      </a:path>
                      <a:path w="358371" h="353032" fill="none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</a:path>
                    </a:pathLst>
                  </a:custGeom>
                  <a:ln w="19050">
                    <a:solidFill>
                      <a:srgbClr val="0070C0"/>
                    </a:solidFill>
                    <a:tailEnd type="arrow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57" name="Arc 7"/>
                  <p:cNvSpPr>
                    <a:spLocks noChangeAspect="1"/>
                  </p:cNvSpPr>
                  <p:nvPr/>
                </p:nvSpPr>
                <p:spPr>
                  <a:xfrm rot="8100000">
                    <a:off x="9500357" y="3519827"/>
                    <a:ext cx="173973" cy="171379"/>
                  </a:xfrm>
                  <a:custGeom>
                    <a:avLst/>
                    <a:gdLst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2" fmla="*/ 457200 w 914400"/>
                      <a:gd name="connsiteY2" fmla="*/ 457200 h 914400"/>
                      <a:gd name="connsiteX3" fmla="*/ 545950 w 914400"/>
                      <a:gd name="connsiteY3" fmla="*/ 8697 h 914400"/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  <a:gd name="connsiteX2" fmla="*/ 0 w 358371"/>
                      <a:gd name="connsiteY2" fmla="*/ 0 h 353032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371" h="353032" stroke="0" extrusionOk="0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  <a:lnTo>
                          <a:pt x="0" y="0"/>
                        </a:lnTo>
                        <a:close/>
                      </a:path>
                      <a:path w="358371" h="353032" fill="none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</a:path>
                    </a:pathLst>
                  </a:custGeom>
                  <a:ln w="19050">
                    <a:solidFill>
                      <a:srgbClr val="0070C0"/>
                    </a:solidFill>
                    <a:tailEnd type="arrow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58" name="Arc 7"/>
                  <p:cNvSpPr>
                    <a:spLocks noChangeAspect="1"/>
                  </p:cNvSpPr>
                  <p:nvPr/>
                </p:nvSpPr>
                <p:spPr>
                  <a:xfrm rot="13500000">
                    <a:off x="9323841" y="3343311"/>
                    <a:ext cx="173973" cy="171379"/>
                  </a:xfrm>
                  <a:custGeom>
                    <a:avLst/>
                    <a:gdLst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2" fmla="*/ 457200 w 914400"/>
                      <a:gd name="connsiteY2" fmla="*/ 457200 h 914400"/>
                      <a:gd name="connsiteX3" fmla="*/ 545950 w 914400"/>
                      <a:gd name="connsiteY3" fmla="*/ 8697 h 914400"/>
                      <a:gd name="connsiteX0" fmla="*/ 545950 w 914400"/>
                      <a:gd name="connsiteY0" fmla="*/ 8697 h 914400"/>
                      <a:gd name="connsiteX1" fmla="*/ 904321 w 914400"/>
                      <a:gd name="connsiteY1" fmla="*/ 361729 h 914400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  <a:gd name="connsiteX2" fmla="*/ 0 w 358371"/>
                      <a:gd name="connsiteY2" fmla="*/ 0 h 353032"/>
                      <a:gd name="connsiteX0" fmla="*/ 0 w 358371"/>
                      <a:gd name="connsiteY0" fmla="*/ 0 h 353032"/>
                      <a:gd name="connsiteX1" fmla="*/ 358371 w 358371"/>
                      <a:gd name="connsiteY1" fmla="*/ 353032 h 353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58371" h="353032" stroke="0" extrusionOk="0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  <a:lnTo>
                          <a:pt x="0" y="0"/>
                        </a:lnTo>
                        <a:close/>
                      </a:path>
                      <a:path w="358371" h="353032" fill="none">
                        <a:moveTo>
                          <a:pt x="0" y="0"/>
                        </a:moveTo>
                        <a:cubicBezTo>
                          <a:pt x="179279" y="35476"/>
                          <a:pt x="320208" y="174306"/>
                          <a:pt x="358371" y="353032"/>
                        </a:cubicBezTo>
                      </a:path>
                    </a:pathLst>
                  </a:custGeom>
                  <a:ln w="19050">
                    <a:solidFill>
                      <a:srgbClr val="0070C0"/>
                    </a:solidFill>
                    <a:tailEnd type="arrow" w="lg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  <p:grpSp>
          <p:nvGrpSpPr>
            <p:cNvPr id="264" name="Group 263"/>
            <p:cNvGrpSpPr>
              <a:grpSpLocks noChangeAspect="1"/>
            </p:cNvGrpSpPr>
            <p:nvPr>
              <p:custDataLst>
                <p:custData r:id="rId13"/>
              </p:custDataLst>
            </p:nvPr>
          </p:nvGrpSpPr>
          <p:grpSpPr>
            <a:xfrm>
              <a:off x="10345930" y="4496276"/>
              <a:ext cx="863011" cy="1080000"/>
              <a:chOff x="4865868" y="3606047"/>
              <a:chExt cx="1146442" cy="1434695"/>
            </a:xfrm>
          </p:grpSpPr>
          <p:grpSp>
            <p:nvGrpSpPr>
              <p:cNvPr id="265" name="Group 264"/>
              <p:cNvGrpSpPr>
                <a:grpSpLocks noChangeAspect="1"/>
              </p:cNvGrpSpPr>
              <p:nvPr/>
            </p:nvGrpSpPr>
            <p:grpSpPr>
              <a:xfrm>
                <a:off x="4884619" y="3606047"/>
                <a:ext cx="1120460" cy="1218576"/>
                <a:chOff x="3521286" y="2111908"/>
                <a:chExt cx="3868110" cy="4206855"/>
              </a:xfrm>
            </p:grpSpPr>
            <p:grpSp>
              <p:nvGrpSpPr>
                <p:cNvPr id="269" name="Group 268"/>
                <p:cNvGrpSpPr>
                  <a:grpSpLocks noChangeAspect="1"/>
                </p:cNvGrpSpPr>
                <p:nvPr/>
              </p:nvGrpSpPr>
              <p:grpSpPr>
                <a:xfrm>
                  <a:off x="3521286" y="2647472"/>
                  <a:ext cx="3868110" cy="3671291"/>
                  <a:chOff x="5126739" y="4139803"/>
                  <a:chExt cx="632466" cy="600285"/>
                </a:xfrm>
                <a:solidFill>
                  <a:schemeClr val="bg1"/>
                </a:solidFill>
              </p:grpSpPr>
              <p:sp>
                <p:nvSpPr>
                  <p:cNvPr id="275" name="Freeform 274"/>
                  <p:cNvSpPr>
                    <a:spLocks noChangeAspect="1"/>
                  </p:cNvSpPr>
                  <p:nvPr/>
                </p:nvSpPr>
                <p:spPr>
                  <a:xfrm>
                    <a:off x="5200201" y="4538663"/>
                    <a:ext cx="154040" cy="188793"/>
                  </a:xfrm>
                  <a:custGeom>
                    <a:avLst/>
                    <a:gdLst>
                      <a:gd name="connsiteX0" fmla="*/ 60722 w 151210"/>
                      <a:gd name="connsiteY0" fmla="*/ 27384 h 184546"/>
                      <a:gd name="connsiteX1" fmla="*/ 0 w 151210"/>
                      <a:gd name="connsiteY1" fmla="*/ 34528 h 184546"/>
                      <a:gd name="connsiteX2" fmla="*/ 15478 w 151210"/>
                      <a:gd name="connsiteY2" fmla="*/ 130968 h 184546"/>
                      <a:gd name="connsiteX3" fmla="*/ 88107 w 151210"/>
                      <a:gd name="connsiteY3" fmla="*/ 184546 h 184546"/>
                      <a:gd name="connsiteX4" fmla="*/ 121444 w 151210"/>
                      <a:gd name="connsiteY4" fmla="*/ 146446 h 184546"/>
                      <a:gd name="connsiteX5" fmla="*/ 115491 w 151210"/>
                      <a:gd name="connsiteY5" fmla="*/ 109537 h 184546"/>
                      <a:gd name="connsiteX6" fmla="*/ 151210 w 151210"/>
                      <a:gd name="connsiteY6" fmla="*/ 100012 h 184546"/>
                      <a:gd name="connsiteX7" fmla="*/ 150019 w 151210"/>
                      <a:gd name="connsiteY7" fmla="*/ 0 h 184546"/>
                      <a:gd name="connsiteX0" fmla="*/ 63552 w 154040"/>
                      <a:gd name="connsiteY0" fmla="*/ 27384 h 184546"/>
                      <a:gd name="connsiteX1" fmla="*/ 2830 w 154040"/>
                      <a:gd name="connsiteY1" fmla="*/ 34528 h 184546"/>
                      <a:gd name="connsiteX2" fmla="*/ 18308 w 154040"/>
                      <a:gd name="connsiteY2" fmla="*/ 130968 h 184546"/>
                      <a:gd name="connsiteX3" fmla="*/ 90937 w 154040"/>
                      <a:gd name="connsiteY3" fmla="*/ 184546 h 184546"/>
                      <a:gd name="connsiteX4" fmla="*/ 124274 w 154040"/>
                      <a:gd name="connsiteY4" fmla="*/ 146446 h 184546"/>
                      <a:gd name="connsiteX5" fmla="*/ 118321 w 154040"/>
                      <a:gd name="connsiteY5" fmla="*/ 109537 h 184546"/>
                      <a:gd name="connsiteX6" fmla="*/ 154040 w 154040"/>
                      <a:gd name="connsiteY6" fmla="*/ 100012 h 184546"/>
                      <a:gd name="connsiteX7" fmla="*/ 152849 w 154040"/>
                      <a:gd name="connsiteY7" fmla="*/ 0 h 184546"/>
                      <a:gd name="connsiteX0" fmla="*/ 63552 w 154040"/>
                      <a:gd name="connsiteY0" fmla="*/ 27384 h 188793"/>
                      <a:gd name="connsiteX1" fmla="*/ 2830 w 154040"/>
                      <a:gd name="connsiteY1" fmla="*/ 34528 h 188793"/>
                      <a:gd name="connsiteX2" fmla="*/ 18308 w 154040"/>
                      <a:gd name="connsiteY2" fmla="*/ 130968 h 188793"/>
                      <a:gd name="connsiteX3" fmla="*/ 90937 w 154040"/>
                      <a:gd name="connsiteY3" fmla="*/ 184546 h 188793"/>
                      <a:gd name="connsiteX4" fmla="*/ 124274 w 154040"/>
                      <a:gd name="connsiteY4" fmla="*/ 146446 h 188793"/>
                      <a:gd name="connsiteX5" fmla="*/ 118321 w 154040"/>
                      <a:gd name="connsiteY5" fmla="*/ 109537 h 188793"/>
                      <a:gd name="connsiteX6" fmla="*/ 154040 w 154040"/>
                      <a:gd name="connsiteY6" fmla="*/ 100012 h 188793"/>
                      <a:gd name="connsiteX7" fmla="*/ 152849 w 154040"/>
                      <a:gd name="connsiteY7" fmla="*/ 0 h 188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040" h="188793">
                        <a:moveTo>
                          <a:pt x="63552" y="27384"/>
                        </a:moveTo>
                        <a:cubicBezTo>
                          <a:pt x="43311" y="29765"/>
                          <a:pt x="10371" y="17264"/>
                          <a:pt x="2830" y="34528"/>
                        </a:cubicBezTo>
                        <a:cubicBezTo>
                          <a:pt x="-4711" y="51792"/>
                          <a:pt x="3624" y="105965"/>
                          <a:pt x="18308" y="130968"/>
                        </a:cubicBezTo>
                        <a:lnTo>
                          <a:pt x="90937" y="184546"/>
                        </a:lnTo>
                        <a:cubicBezTo>
                          <a:pt x="115147" y="202405"/>
                          <a:pt x="119710" y="158948"/>
                          <a:pt x="124274" y="146446"/>
                        </a:cubicBezTo>
                        <a:lnTo>
                          <a:pt x="118321" y="109537"/>
                        </a:lnTo>
                        <a:lnTo>
                          <a:pt x="154040" y="100012"/>
                        </a:lnTo>
                        <a:lnTo>
                          <a:pt x="152849" y="0"/>
                        </a:lnTo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6" name="Freeform 275"/>
                  <p:cNvSpPr>
                    <a:spLocks noChangeAspect="1"/>
                  </p:cNvSpPr>
                  <p:nvPr/>
                </p:nvSpPr>
                <p:spPr>
                  <a:xfrm>
                    <a:off x="5432822" y="4348764"/>
                    <a:ext cx="173262" cy="391324"/>
                  </a:xfrm>
                  <a:custGeom>
                    <a:avLst/>
                    <a:gdLst>
                      <a:gd name="connsiteX0" fmla="*/ 0 w 173831"/>
                      <a:gd name="connsiteY0" fmla="*/ 0 h 372665"/>
                      <a:gd name="connsiteX1" fmla="*/ 5953 w 173831"/>
                      <a:gd name="connsiteY1" fmla="*/ 230981 h 372665"/>
                      <a:gd name="connsiteX2" fmla="*/ 53578 w 173831"/>
                      <a:gd name="connsiteY2" fmla="*/ 230981 h 372665"/>
                      <a:gd name="connsiteX3" fmla="*/ 89297 w 173831"/>
                      <a:gd name="connsiteY3" fmla="*/ 269081 h 372665"/>
                      <a:gd name="connsiteX4" fmla="*/ 88106 w 173831"/>
                      <a:gd name="connsiteY4" fmla="*/ 372665 h 372665"/>
                      <a:gd name="connsiteX5" fmla="*/ 135731 w 173831"/>
                      <a:gd name="connsiteY5" fmla="*/ 367903 h 372665"/>
                      <a:gd name="connsiteX6" fmla="*/ 169069 w 173831"/>
                      <a:gd name="connsiteY6" fmla="*/ 300037 h 372665"/>
                      <a:gd name="connsiteX7" fmla="*/ 173831 w 173831"/>
                      <a:gd name="connsiteY7" fmla="*/ 184547 h 372665"/>
                      <a:gd name="connsiteX8" fmla="*/ 115490 w 173831"/>
                      <a:gd name="connsiteY8" fmla="*/ 134540 h 372665"/>
                      <a:gd name="connsiteX9" fmla="*/ 48815 w 173831"/>
                      <a:gd name="connsiteY9" fmla="*/ 134540 h 372665"/>
                      <a:gd name="connsiteX0" fmla="*/ 277 w 167878"/>
                      <a:gd name="connsiteY0" fmla="*/ 0 h 374445"/>
                      <a:gd name="connsiteX1" fmla="*/ 0 w 167878"/>
                      <a:gd name="connsiteY1" fmla="*/ 232761 h 374445"/>
                      <a:gd name="connsiteX2" fmla="*/ 47625 w 167878"/>
                      <a:gd name="connsiteY2" fmla="*/ 232761 h 374445"/>
                      <a:gd name="connsiteX3" fmla="*/ 83344 w 167878"/>
                      <a:gd name="connsiteY3" fmla="*/ 270861 h 374445"/>
                      <a:gd name="connsiteX4" fmla="*/ 82153 w 167878"/>
                      <a:gd name="connsiteY4" fmla="*/ 374445 h 374445"/>
                      <a:gd name="connsiteX5" fmla="*/ 129778 w 167878"/>
                      <a:gd name="connsiteY5" fmla="*/ 369683 h 374445"/>
                      <a:gd name="connsiteX6" fmla="*/ 163116 w 167878"/>
                      <a:gd name="connsiteY6" fmla="*/ 301817 h 374445"/>
                      <a:gd name="connsiteX7" fmla="*/ 167878 w 167878"/>
                      <a:gd name="connsiteY7" fmla="*/ 186327 h 374445"/>
                      <a:gd name="connsiteX8" fmla="*/ 109537 w 167878"/>
                      <a:gd name="connsiteY8" fmla="*/ 136320 h 374445"/>
                      <a:gd name="connsiteX9" fmla="*/ 42862 w 167878"/>
                      <a:gd name="connsiteY9" fmla="*/ 136320 h 374445"/>
                      <a:gd name="connsiteX0" fmla="*/ 277 w 167878"/>
                      <a:gd name="connsiteY0" fmla="*/ 0 h 374445"/>
                      <a:gd name="connsiteX1" fmla="*/ 0 w 167878"/>
                      <a:gd name="connsiteY1" fmla="*/ 232761 h 374445"/>
                      <a:gd name="connsiteX2" fmla="*/ 47625 w 167878"/>
                      <a:gd name="connsiteY2" fmla="*/ 232761 h 374445"/>
                      <a:gd name="connsiteX3" fmla="*/ 83344 w 167878"/>
                      <a:gd name="connsiteY3" fmla="*/ 270861 h 374445"/>
                      <a:gd name="connsiteX4" fmla="*/ 82153 w 167878"/>
                      <a:gd name="connsiteY4" fmla="*/ 374445 h 374445"/>
                      <a:gd name="connsiteX5" fmla="*/ 129778 w 167878"/>
                      <a:gd name="connsiteY5" fmla="*/ 369683 h 374445"/>
                      <a:gd name="connsiteX6" fmla="*/ 163116 w 167878"/>
                      <a:gd name="connsiteY6" fmla="*/ 301817 h 374445"/>
                      <a:gd name="connsiteX7" fmla="*/ 167878 w 167878"/>
                      <a:gd name="connsiteY7" fmla="*/ 186327 h 374445"/>
                      <a:gd name="connsiteX8" fmla="*/ 109537 w 167878"/>
                      <a:gd name="connsiteY8" fmla="*/ 136320 h 374445"/>
                      <a:gd name="connsiteX9" fmla="*/ 42862 w 167878"/>
                      <a:gd name="connsiteY9" fmla="*/ 136320 h 374445"/>
                      <a:gd name="connsiteX0" fmla="*/ 277 w 167878"/>
                      <a:gd name="connsiteY0" fmla="*/ 0 h 391324"/>
                      <a:gd name="connsiteX1" fmla="*/ 0 w 167878"/>
                      <a:gd name="connsiteY1" fmla="*/ 232761 h 391324"/>
                      <a:gd name="connsiteX2" fmla="*/ 47625 w 167878"/>
                      <a:gd name="connsiteY2" fmla="*/ 232761 h 391324"/>
                      <a:gd name="connsiteX3" fmla="*/ 83344 w 167878"/>
                      <a:gd name="connsiteY3" fmla="*/ 270861 h 391324"/>
                      <a:gd name="connsiteX4" fmla="*/ 82153 w 167878"/>
                      <a:gd name="connsiteY4" fmla="*/ 374445 h 391324"/>
                      <a:gd name="connsiteX5" fmla="*/ 129778 w 167878"/>
                      <a:gd name="connsiteY5" fmla="*/ 369683 h 391324"/>
                      <a:gd name="connsiteX6" fmla="*/ 163116 w 167878"/>
                      <a:gd name="connsiteY6" fmla="*/ 301817 h 391324"/>
                      <a:gd name="connsiteX7" fmla="*/ 167878 w 167878"/>
                      <a:gd name="connsiteY7" fmla="*/ 186327 h 391324"/>
                      <a:gd name="connsiteX8" fmla="*/ 109537 w 167878"/>
                      <a:gd name="connsiteY8" fmla="*/ 136320 h 391324"/>
                      <a:gd name="connsiteX9" fmla="*/ 42862 w 167878"/>
                      <a:gd name="connsiteY9" fmla="*/ 136320 h 391324"/>
                      <a:gd name="connsiteX0" fmla="*/ 277 w 173262"/>
                      <a:gd name="connsiteY0" fmla="*/ 0 h 391324"/>
                      <a:gd name="connsiteX1" fmla="*/ 0 w 173262"/>
                      <a:gd name="connsiteY1" fmla="*/ 232761 h 391324"/>
                      <a:gd name="connsiteX2" fmla="*/ 47625 w 173262"/>
                      <a:gd name="connsiteY2" fmla="*/ 232761 h 391324"/>
                      <a:gd name="connsiteX3" fmla="*/ 83344 w 173262"/>
                      <a:gd name="connsiteY3" fmla="*/ 270861 h 391324"/>
                      <a:gd name="connsiteX4" fmla="*/ 82153 w 173262"/>
                      <a:gd name="connsiteY4" fmla="*/ 374445 h 391324"/>
                      <a:gd name="connsiteX5" fmla="*/ 129778 w 173262"/>
                      <a:gd name="connsiteY5" fmla="*/ 369683 h 391324"/>
                      <a:gd name="connsiteX6" fmla="*/ 163116 w 173262"/>
                      <a:gd name="connsiteY6" fmla="*/ 301817 h 391324"/>
                      <a:gd name="connsiteX7" fmla="*/ 167878 w 173262"/>
                      <a:gd name="connsiteY7" fmla="*/ 186327 h 391324"/>
                      <a:gd name="connsiteX8" fmla="*/ 109537 w 173262"/>
                      <a:gd name="connsiteY8" fmla="*/ 136320 h 391324"/>
                      <a:gd name="connsiteX9" fmla="*/ 42862 w 173262"/>
                      <a:gd name="connsiteY9" fmla="*/ 136320 h 39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3262" h="391324">
                        <a:moveTo>
                          <a:pt x="277" y="0"/>
                        </a:moveTo>
                        <a:cubicBezTo>
                          <a:pt x="185" y="77587"/>
                          <a:pt x="92" y="155174"/>
                          <a:pt x="0" y="232761"/>
                        </a:cubicBezTo>
                        <a:lnTo>
                          <a:pt x="47625" y="232761"/>
                        </a:lnTo>
                        <a:cubicBezTo>
                          <a:pt x="63500" y="232761"/>
                          <a:pt x="77589" y="247247"/>
                          <a:pt x="83344" y="270861"/>
                        </a:cubicBezTo>
                        <a:lnTo>
                          <a:pt x="82153" y="374445"/>
                        </a:lnTo>
                        <a:cubicBezTo>
                          <a:pt x="81756" y="408973"/>
                          <a:pt x="116284" y="381788"/>
                          <a:pt x="129778" y="369683"/>
                        </a:cubicBezTo>
                        <a:lnTo>
                          <a:pt x="163116" y="301817"/>
                        </a:lnTo>
                        <a:cubicBezTo>
                          <a:pt x="174229" y="279195"/>
                          <a:pt x="176808" y="213910"/>
                          <a:pt x="167878" y="186327"/>
                        </a:cubicBezTo>
                        <a:lnTo>
                          <a:pt x="109537" y="136320"/>
                        </a:lnTo>
                        <a:lnTo>
                          <a:pt x="42862" y="136320"/>
                        </a:lnTo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7" name="Freeform 276"/>
                  <p:cNvSpPr>
                    <a:spLocks noChangeAspect="1"/>
                  </p:cNvSpPr>
                  <p:nvPr/>
                </p:nvSpPr>
                <p:spPr>
                  <a:xfrm>
                    <a:off x="5485532" y="4139803"/>
                    <a:ext cx="273673" cy="394899"/>
                  </a:xfrm>
                  <a:custGeom>
                    <a:avLst/>
                    <a:gdLst>
                      <a:gd name="connsiteX0" fmla="*/ 265509 w 265509"/>
                      <a:gd name="connsiteY0" fmla="*/ 342900 h 391716"/>
                      <a:gd name="connsiteX1" fmla="*/ 227409 w 265509"/>
                      <a:gd name="connsiteY1" fmla="*/ 391716 h 391716"/>
                      <a:gd name="connsiteX2" fmla="*/ 173831 w 265509"/>
                      <a:gd name="connsiteY2" fmla="*/ 385763 h 391716"/>
                      <a:gd name="connsiteX3" fmla="*/ 173831 w 265509"/>
                      <a:gd name="connsiteY3" fmla="*/ 350044 h 391716"/>
                      <a:gd name="connsiteX4" fmla="*/ 107156 w 265509"/>
                      <a:gd name="connsiteY4" fmla="*/ 290513 h 391716"/>
                      <a:gd name="connsiteX5" fmla="*/ 3571 w 265509"/>
                      <a:gd name="connsiteY5" fmla="*/ 295275 h 391716"/>
                      <a:gd name="connsiteX6" fmla="*/ 0 w 265509"/>
                      <a:gd name="connsiteY6" fmla="*/ 239316 h 391716"/>
                      <a:gd name="connsiteX7" fmla="*/ 57150 w 265509"/>
                      <a:gd name="connsiteY7" fmla="*/ 220266 h 391716"/>
                      <a:gd name="connsiteX8" fmla="*/ 55959 w 265509"/>
                      <a:gd name="connsiteY8" fmla="*/ 0 h 391716"/>
                      <a:gd name="connsiteX0" fmla="*/ 265509 w 265509"/>
                      <a:gd name="connsiteY0" fmla="*/ 342900 h 391716"/>
                      <a:gd name="connsiteX1" fmla="*/ 227409 w 265509"/>
                      <a:gd name="connsiteY1" fmla="*/ 391716 h 391716"/>
                      <a:gd name="connsiteX2" fmla="*/ 173831 w 265509"/>
                      <a:gd name="connsiteY2" fmla="*/ 385763 h 391716"/>
                      <a:gd name="connsiteX3" fmla="*/ 173831 w 265509"/>
                      <a:gd name="connsiteY3" fmla="*/ 350044 h 391716"/>
                      <a:gd name="connsiteX4" fmla="*/ 107156 w 265509"/>
                      <a:gd name="connsiteY4" fmla="*/ 290513 h 391716"/>
                      <a:gd name="connsiteX5" fmla="*/ 3571 w 265509"/>
                      <a:gd name="connsiteY5" fmla="*/ 295275 h 391716"/>
                      <a:gd name="connsiteX6" fmla="*/ 0 w 265509"/>
                      <a:gd name="connsiteY6" fmla="*/ 239316 h 391716"/>
                      <a:gd name="connsiteX7" fmla="*/ 55370 w 265509"/>
                      <a:gd name="connsiteY7" fmla="*/ 219376 h 391716"/>
                      <a:gd name="connsiteX8" fmla="*/ 55959 w 265509"/>
                      <a:gd name="connsiteY8" fmla="*/ 0 h 391716"/>
                      <a:gd name="connsiteX0" fmla="*/ 273673 w 273673"/>
                      <a:gd name="connsiteY0" fmla="*/ 342900 h 391716"/>
                      <a:gd name="connsiteX1" fmla="*/ 235573 w 273673"/>
                      <a:gd name="connsiteY1" fmla="*/ 391716 h 391716"/>
                      <a:gd name="connsiteX2" fmla="*/ 181995 w 273673"/>
                      <a:gd name="connsiteY2" fmla="*/ 385763 h 391716"/>
                      <a:gd name="connsiteX3" fmla="*/ 181995 w 273673"/>
                      <a:gd name="connsiteY3" fmla="*/ 350044 h 391716"/>
                      <a:gd name="connsiteX4" fmla="*/ 115320 w 273673"/>
                      <a:gd name="connsiteY4" fmla="*/ 290513 h 391716"/>
                      <a:gd name="connsiteX5" fmla="*/ 11735 w 273673"/>
                      <a:gd name="connsiteY5" fmla="*/ 295275 h 391716"/>
                      <a:gd name="connsiteX6" fmla="*/ 8164 w 273673"/>
                      <a:gd name="connsiteY6" fmla="*/ 239316 h 391716"/>
                      <a:gd name="connsiteX7" fmla="*/ 63534 w 273673"/>
                      <a:gd name="connsiteY7" fmla="*/ 219376 h 391716"/>
                      <a:gd name="connsiteX8" fmla="*/ 64123 w 273673"/>
                      <a:gd name="connsiteY8" fmla="*/ 0 h 391716"/>
                      <a:gd name="connsiteX0" fmla="*/ 273673 w 273673"/>
                      <a:gd name="connsiteY0" fmla="*/ 342900 h 394899"/>
                      <a:gd name="connsiteX1" fmla="*/ 235573 w 273673"/>
                      <a:gd name="connsiteY1" fmla="*/ 391716 h 394899"/>
                      <a:gd name="connsiteX2" fmla="*/ 181995 w 273673"/>
                      <a:gd name="connsiteY2" fmla="*/ 385763 h 394899"/>
                      <a:gd name="connsiteX3" fmla="*/ 181995 w 273673"/>
                      <a:gd name="connsiteY3" fmla="*/ 350044 h 394899"/>
                      <a:gd name="connsiteX4" fmla="*/ 115320 w 273673"/>
                      <a:gd name="connsiteY4" fmla="*/ 290513 h 394899"/>
                      <a:gd name="connsiteX5" fmla="*/ 11735 w 273673"/>
                      <a:gd name="connsiteY5" fmla="*/ 295275 h 394899"/>
                      <a:gd name="connsiteX6" fmla="*/ 8164 w 273673"/>
                      <a:gd name="connsiteY6" fmla="*/ 239316 h 394899"/>
                      <a:gd name="connsiteX7" fmla="*/ 63534 w 273673"/>
                      <a:gd name="connsiteY7" fmla="*/ 219376 h 394899"/>
                      <a:gd name="connsiteX8" fmla="*/ 64123 w 273673"/>
                      <a:gd name="connsiteY8" fmla="*/ 0 h 3948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3673" h="394899">
                        <a:moveTo>
                          <a:pt x="273673" y="342900"/>
                        </a:moveTo>
                        <a:lnTo>
                          <a:pt x="235573" y="391716"/>
                        </a:lnTo>
                        <a:cubicBezTo>
                          <a:pt x="220293" y="398860"/>
                          <a:pt x="190925" y="392708"/>
                          <a:pt x="181995" y="385763"/>
                        </a:cubicBezTo>
                        <a:cubicBezTo>
                          <a:pt x="173065" y="378818"/>
                          <a:pt x="193108" y="365919"/>
                          <a:pt x="181995" y="350044"/>
                        </a:cubicBezTo>
                        <a:lnTo>
                          <a:pt x="115320" y="290513"/>
                        </a:lnTo>
                        <a:lnTo>
                          <a:pt x="11735" y="295275"/>
                        </a:lnTo>
                        <a:cubicBezTo>
                          <a:pt x="-6124" y="286742"/>
                          <a:pt x="-469" y="251966"/>
                          <a:pt x="8164" y="239316"/>
                        </a:cubicBezTo>
                        <a:cubicBezTo>
                          <a:pt x="16797" y="226666"/>
                          <a:pt x="54207" y="259262"/>
                          <a:pt x="63534" y="219376"/>
                        </a:cubicBezTo>
                        <a:cubicBezTo>
                          <a:pt x="63730" y="146251"/>
                          <a:pt x="63927" y="73125"/>
                          <a:pt x="64123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8" name="Freeform 277"/>
                  <p:cNvSpPr>
                    <a:spLocks noChangeAspect="1"/>
                  </p:cNvSpPr>
                  <p:nvPr/>
                </p:nvSpPr>
                <p:spPr>
                  <a:xfrm>
                    <a:off x="5582841" y="4200525"/>
                    <a:ext cx="96214" cy="154781"/>
                  </a:xfrm>
                  <a:custGeom>
                    <a:avLst/>
                    <a:gdLst>
                      <a:gd name="connsiteX0" fmla="*/ 0 w 97631"/>
                      <a:gd name="connsiteY0" fmla="*/ 154781 h 154781"/>
                      <a:gd name="connsiteX1" fmla="*/ 97631 w 97631"/>
                      <a:gd name="connsiteY1" fmla="*/ 117872 h 154781"/>
                      <a:gd name="connsiteX2" fmla="*/ 95250 w 97631"/>
                      <a:gd name="connsiteY2" fmla="*/ 0 h 154781"/>
                      <a:gd name="connsiteX0" fmla="*/ 0 w 96214"/>
                      <a:gd name="connsiteY0" fmla="*/ 154781 h 154781"/>
                      <a:gd name="connsiteX1" fmla="*/ 96214 w 96214"/>
                      <a:gd name="connsiteY1" fmla="*/ 117872 h 154781"/>
                      <a:gd name="connsiteX2" fmla="*/ 95250 w 96214"/>
                      <a:gd name="connsiteY2" fmla="*/ 0 h 154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214" h="154781">
                        <a:moveTo>
                          <a:pt x="0" y="154781"/>
                        </a:moveTo>
                        <a:lnTo>
                          <a:pt x="96214" y="117872"/>
                        </a:lnTo>
                        <a:cubicBezTo>
                          <a:pt x="95420" y="78581"/>
                          <a:pt x="96044" y="39291"/>
                          <a:pt x="95250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9" name="Freeform 278"/>
                  <p:cNvSpPr>
                    <a:spLocks noChangeAspect="1"/>
                  </p:cNvSpPr>
                  <p:nvPr/>
                </p:nvSpPr>
                <p:spPr>
                  <a:xfrm>
                    <a:off x="5126739" y="4174031"/>
                    <a:ext cx="208359" cy="363595"/>
                  </a:xfrm>
                  <a:custGeom>
                    <a:avLst/>
                    <a:gdLst>
                      <a:gd name="connsiteX0" fmla="*/ 0 w 208359"/>
                      <a:gd name="connsiteY0" fmla="*/ 291703 h 359568"/>
                      <a:gd name="connsiteX1" fmla="*/ 59531 w 208359"/>
                      <a:gd name="connsiteY1" fmla="*/ 352425 h 359568"/>
                      <a:gd name="connsiteX2" fmla="*/ 101203 w 208359"/>
                      <a:gd name="connsiteY2" fmla="*/ 359568 h 359568"/>
                      <a:gd name="connsiteX3" fmla="*/ 98822 w 208359"/>
                      <a:gd name="connsiteY3" fmla="*/ 295275 h 359568"/>
                      <a:gd name="connsiteX4" fmla="*/ 148828 w 208359"/>
                      <a:gd name="connsiteY4" fmla="*/ 255984 h 359568"/>
                      <a:gd name="connsiteX5" fmla="*/ 208359 w 208359"/>
                      <a:gd name="connsiteY5" fmla="*/ 238125 h 359568"/>
                      <a:gd name="connsiteX6" fmla="*/ 194072 w 208359"/>
                      <a:gd name="connsiteY6" fmla="*/ 176212 h 359568"/>
                      <a:gd name="connsiteX7" fmla="*/ 147638 w 208359"/>
                      <a:gd name="connsiteY7" fmla="*/ 176212 h 359568"/>
                      <a:gd name="connsiteX8" fmla="*/ 150019 w 208359"/>
                      <a:gd name="connsiteY8" fmla="*/ 0 h 359568"/>
                      <a:gd name="connsiteX0" fmla="*/ 0 w 208359"/>
                      <a:gd name="connsiteY0" fmla="*/ 291703 h 364485"/>
                      <a:gd name="connsiteX1" fmla="*/ 59531 w 208359"/>
                      <a:gd name="connsiteY1" fmla="*/ 352425 h 364485"/>
                      <a:gd name="connsiteX2" fmla="*/ 101203 w 208359"/>
                      <a:gd name="connsiteY2" fmla="*/ 359568 h 364485"/>
                      <a:gd name="connsiteX3" fmla="*/ 98822 w 208359"/>
                      <a:gd name="connsiteY3" fmla="*/ 295275 h 364485"/>
                      <a:gd name="connsiteX4" fmla="*/ 148828 w 208359"/>
                      <a:gd name="connsiteY4" fmla="*/ 255984 h 364485"/>
                      <a:gd name="connsiteX5" fmla="*/ 208359 w 208359"/>
                      <a:gd name="connsiteY5" fmla="*/ 238125 h 364485"/>
                      <a:gd name="connsiteX6" fmla="*/ 194072 w 208359"/>
                      <a:gd name="connsiteY6" fmla="*/ 176212 h 364485"/>
                      <a:gd name="connsiteX7" fmla="*/ 147638 w 208359"/>
                      <a:gd name="connsiteY7" fmla="*/ 176212 h 364485"/>
                      <a:gd name="connsiteX8" fmla="*/ 150019 w 208359"/>
                      <a:gd name="connsiteY8" fmla="*/ 0 h 364485"/>
                      <a:gd name="connsiteX0" fmla="*/ 0 w 208359"/>
                      <a:gd name="connsiteY0" fmla="*/ 291703 h 364485"/>
                      <a:gd name="connsiteX1" fmla="*/ 59531 w 208359"/>
                      <a:gd name="connsiteY1" fmla="*/ 352425 h 364485"/>
                      <a:gd name="connsiteX2" fmla="*/ 101203 w 208359"/>
                      <a:gd name="connsiteY2" fmla="*/ 359568 h 364485"/>
                      <a:gd name="connsiteX3" fmla="*/ 98822 w 208359"/>
                      <a:gd name="connsiteY3" fmla="*/ 295275 h 364485"/>
                      <a:gd name="connsiteX4" fmla="*/ 148828 w 208359"/>
                      <a:gd name="connsiteY4" fmla="*/ 255984 h 364485"/>
                      <a:gd name="connsiteX5" fmla="*/ 208359 w 208359"/>
                      <a:gd name="connsiteY5" fmla="*/ 238125 h 364485"/>
                      <a:gd name="connsiteX6" fmla="*/ 194072 w 208359"/>
                      <a:gd name="connsiteY6" fmla="*/ 176212 h 364485"/>
                      <a:gd name="connsiteX7" fmla="*/ 147638 w 208359"/>
                      <a:gd name="connsiteY7" fmla="*/ 176212 h 364485"/>
                      <a:gd name="connsiteX8" fmla="*/ 150019 w 208359"/>
                      <a:gd name="connsiteY8" fmla="*/ 0 h 364485"/>
                      <a:gd name="connsiteX0" fmla="*/ 0 w 208359"/>
                      <a:gd name="connsiteY0" fmla="*/ 291703 h 364485"/>
                      <a:gd name="connsiteX1" fmla="*/ 59531 w 208359"/>
                      <a:gd name="connsiteY1" fmla="*/ 352425 h 364485"/>
                      <a:gd name="connsiteX2" fmla="*/ 101203 w 208359"/>
                      <a:gd name="connsiteY2" fmla="*/ 359568 h 364485"/>
                      <a:gd name="connsiteX3" fmla="*/ 98822 w 208359"/>
                      <a:gd name="connsiteY3" fmla="*/ 295275 h 364485"/>
                      <a:gd name="connsiteX4" fmla="*/ 148828 w 208359"/>
                      <a:gd name="connsiteY4" fmla="*/ 255984 h 364485"/>
                      <a:gd name="connsiteX5" fmla="*/ 208359 w 208359"/>
                      <a:gd name="connsiteY5" fmla="*/ 238125 h 364485"/>
                      <a:gd name="connsiteX6" fmla="*/ 194072 w 208359"/>
                      <a:gd name="connsiteY6" fmla="*/ 176212 h 364485"/>
                      <a:gd name="connsiteX7" fmla="*/ 147638 w 208359"/>
                      <a:gd name="connsiteY7" fmla="*/ 176212 h 364485"/>
                      <a:gd name="connsiteX8" fmla="*/ 150019 w 208359"/>
                      <a:gd name="connsiteY8" fmla="*/ 0 h 364485"/>
                      <a:gd name="connsiteX0" fmla="*/ 0 w 208359"/>
                      <a:gd name="connsiteY0" fmla="*/ 291703 h 364485"/>
                      <a:gd name="connsiteX1" fmla="*/ 59531 w 208359"/>
                      <a:gd name="connsiteY1" fmla="*/ 352425 h 364485"/>
                      <a:gd name="connsiteX2" fmla="*/ 101203 w 208359"/>
                      <a:gd name="connsiteY2" fmla="*/ 359568 h 364485"/>
                      <a:gd name="connsiteX3" fmla="*/ 98822 w 208359"/>
                      <a:gd name="connsiteY3" fmla="*/ 295275 h 364485"/>
                      <a:gd name="connsiteX4" fmla="*/ 148828 w 208359"/>
                      <a:gd name="connsiteY4" fmla="*/ 255984 h 364485"/>
                      <a:gd name="connsiteX5" fmla="*/ 208359 w 208359"/>
                      <a:gd name="connsiteY5" fmla="*/ 238125 h 364485"/>
                      <a:gd name="connsiteX6" fmla="*/ 194072 w 208359"/>
                      <a:gd name="connsiteY6" fmla="*/ 176212 h 364485"/>
                      <a:gd name="connsiteX7" fmla="*/ 147638 w 208359"/>
                      <a:gd name="connsiteY7" fmla="*/ 176212 h 364485"/>
                      <a:gd name="connsiteX8" fmla="*/ 150019 w 208359"/>
                      <a:gd name="connsiteY8" fmla="*/ 0 h 364485"/>
                      <a:gd name="connsiteX0" fmla="*/ 0 w 208359"/>
                      <a:gd name="connsiteY0" fmla="*/ 291703 h 364485"/>
                      <a:gd name="connsiteX1" fmla="*/ 59531 w 208359"/>
                      <a:gd name="connsiteY1" fmla="*/ 352425 h 364485"/>
                      <a:gd name="connsiteX2" fmla="*/ 101203 w 208359"/>
                      <a:gd name="connsiteY2" fmla="*/ 359568 h 364485"/>
                      <a:gd name="connsiteX3" fmla="*/ 98822 w 208359"/>
                      <a:gd name="connsiteY3" fmla="*/ 295275 h 364485"/>
                      <a:gd name="connsiteX4" fmla="*/ 148828 w 208359"/>
                      <a:gd name="connsiteY4" fmla="*/ 255984 h 364485"/>
                      <a:gd name="connsiteX5" fmla="*/ 208359 w 208359"/>
                      <a:gd name="connsiteY5" fmla="*/ 238125 h 364485"/>
                      <a:gd name="connsiteX6" fmla="*/ 194072 w 208359"/>
                      <a:gd name="connsiteY6" fmla="*/ 176212 h 364485"/>
                      <a:gd name="connsiteX7" fmla="*/ 148528 w 208359"/>
                      <a:gd name="connsiteY7" fmla="*/ 171762 h 364485"/>
                      <a:gd name="connsiteX8" fmla="*/ 150019 w 208359"/>
                      <a:gd name="connsiteY8" fmla="*/ 0 h 364485"/>
                      <a:gd name="connsiteX0" fmla="*/ 0 w 208359"/>
                      <a:gd name="connsiteY0" fmla="*/ 290813 h 363595"/>
                      <a:gd name="connsiteX1" fmla="*/ 59531 w 208359"/>
                      <a:gd name="connsiteY1" fmla="*/ 351535 h 363595"/>
                      <a:gd name="connsiteX2" fmla="*/ 101203 w 208359"/>
                      <a:gd name="connsiteY2" fmla="*/ 358678 h 363595"/>
                      <a:gd name="connsiteX3" fmla="*/ 98822 w 208359"/>
                      <a:gd name="connsiteY3" fmla="*/ 294385 h 363595"/>
                      <a:gd name="connsiteX4" fmla="*/ 148828 w 208359"/>
                      <a:gd name="connsiteY4" fmla="*/ 255094 h 363595"/>
                      <a:gd name="connsiteX5" fmla="*/ 208359 w 208359"/>
                      <a:gd name="connsiteY5" fmla="*/ 237235 h 363595"/>
                      <a:gd name="connsiteX6" fmla="*/ 194072 w 208359"/>
                      <a:gd name="connsiteY6" fmla="*/ 175322 h 363595"/>
                      <a:gd name="connsiteX7" fmla="*/ 148528 w 208359"/>
                      <a:gd name="connsiteY7" fmla="*/ 170872 h 363595"/>
                      <a:gd name="connsiteX8" fmla="*/ 150909 w 208359"/>
                      <a:gd name="connsiteY8" fmla="*/ 0 h 363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8359" h="363595">
                        <a:moveTo>
                          <a:pt x="0" y="290813"/>
                        </a:moveTo>
                        <a:cubicBezTo>
                          <a:pt x="19844" y="311054"/>
                          <a:pt x="42664" y="340224"/>
                          <a:pt x="59531" y="351535"/>
                        </a:cubicBezTo>
                        <a:cubicBezTo>
                          <a:pt x="76398" y="362846"/>
                          <a:pt x="94655" y="368203"/>
                          <a:pt x="101203" y="358678"/>
                        </a:cubicBezTo>
                        <a:cubicBezTo>
                          <a:pt x="100409" y="337247"/>
                          <a:pt x="82153" y="307482"/>
                          <a:pt x="98822" y="294385"/>
                        </a:cubicBezTo>
                        <a:lnTo>
                          <a:pt x="148828" y="255094"/>
                        </a:lnTo>
                        <a:cubicBezTo>
                          <a:pt x="165497" y="241997"/>
                          <a:pt x="200818" y="250530"/>
                          <a:pt x="208359" y="237235"/>
                        </a:cubicBezTo>
                        <a:cubicBezTo>
                          <a:pt x="203597" y="216597"/>
                          <a:pt x="204044" y="186382"/>
                          <a:pt x="194072" y="175322"/>
                        </a:cubicBezTo>
                        <a:cubicBezTo>
                          <a:pt x="184100" y="164262"/>
                          <a:pt x="155870" y="200241"/>
                          <a:pt x="148528" y="170872"/>
                        </a:cubicBezTo>
                        <a:cubicBezTo>
                          <a:pt x="149322" y="112135"/>
                          <a:pt x="150115" y="58737"/>
                          <a:pt x="150909" y="0"/>
                        </a:cubicBezTo>
                      </a:path>
                    </a:pathLst>
                  </a:custGeom>
                  <a:grp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sp>
              <p:nvSpPr>
                <p:cNvPr id="270" name="Oval 269"/>
                <p:cNvSpPr/>
                <p:nvPr/>
              </p:nvSpPr>
              <p:spPr>
                <a:xfrm>
                  <a:off x="4158416" y="2277634"/>
                  <a:ext cx="575998" cy="5760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5808479" y="2111908"/>
                  <a:ext cx="575999" cy="5760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6609284" y="2464228"/>
                  <a:ext cx="576000" cy="576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5105230" y="3492155"/>
                  <a:ext cx="576000" cy="576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624635" y="4617459"/>
                  <a:ext cx="576000" cy="576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66" name="Freeform 265"/>
              <p:cNvSpPr>
                <a:spLocks noChangeAspect="1"/>
              </p:cNvSpPr>
              <p:nvPr/>
            </p:nvSpPr>
            <p:spPr>
              <a:xfrm>
                <a:off x="4865868" y="4062193"/>
                <a:ext cx="1146442" cy="978549"/>
              </a:xfrm>
              <a:custGeom>
                <a:avLst/>
                <a:gdLst>
                  <a:gd name="connsiteX0" fmla="*/ 198052 w 1146442"/>
                  <a:gd name="connsiteY0" fmla="*/ 0 h 1003433"/>
                  <a:gd name="connsiteX1" fmla="*/ 1054310 w 1146442"/>
                  <a:gd name="connsiteY1" fmla="*/ 120339 h 1003433"/>
                  <a:gd name="connsiteX2" fmla="*/ 1101396 w 1146442"/>
                  <a:gd name="connsiteY2" fmla="*/ 207089 h 1003433"/>
                  <a:gd name="connsiteX3" fmla="*/ 1146442 w 1146442"/>
                  <a:gd name="connsiteY3" fmla="*/ 430212 h 1003433"/>
                  <a:gd name="connsiteX4" fmla="*/ 573221 w 1146442"/>
                  <a:gd name="connsiteY4" fmla="*/ 1003433 h 1003433"/>
                  <a:gd name="connsiteX5" fmla="*/ 0 w 1146442"/>
                  <a:gd name="connsiteY5" fmla="*/ 430212 h 1003433"/>
                  <a:gd name="connsiteX6" fmla="*/ 167893 w 1146442"/>
                  <a:gd name="connsiteY6" fmla="*/ 24884 h 1003433"/>
                  <a:gd name="connsiteX0" fmla="*/ 198052 w 1146442"/>
                  <a:gd name="connsiteY0" fmla="*/ 0 h 1003433"/>
                  <a:gd name="connsiteX1" fmla="*/ 1054310 w 1146442"/>
                  <a:gd name="connsiteY1" fmla="*/ 120339 h 1003433"/>
                  <a:gd name="connsiteX2" fmla="*/ 1101396 w 1146442"/>
                  <a:gd name="connsiteY2" fmla="*/ 207089 h 1003433"/>
                  <a:gd name="connsiteX3" fmla="*/ 1146442 w 1146442"/>
                  <a:gd name="connsiteY3" fmla="*/ 430212 h 1003433"/>
                  <a:gd name="connsiteX4" fmla="*/ 573221 w 1146442"/>
                  <a:gd name="connsiteY4" fmla="*/ 1003433 h 1003433"/>
                  <a:gd name="connsiteX5" fmla="*/ 0 w 1146442"/>
                  <a:gd name="connsiteY5" fmla="*/ 430212 h 1003433"/>
                  <a:gd name="connsiteX6" fmla="*/ 167893 w 1146442"/>
                  <a:gd name="connsiteY6" fmla="*/ 24884 h 1003433"/>
                  <a:gd name="connsiteX7" fmla="*/ 289492 w 1146442"/>
                  <a:gd name="connsiteY7" fmla="*/ 91440 h 1003433"/>
                  <a:gd name="connsiteX0" fmla="*/ 198052 w 1146442"/>
                  <a:gd name="connsiteY0" fmla="*/ 0 h 1003433"/>
                  <a:gd name="connsiteX1" fmla="*/ 1054310 w 1146442"/>
                  <a:gd name="connsiteY1" fmla="*/ 120339 h 1003433"/>
                  <a:gd name="connsiteX2" fmla="*/ 1101396 w 1146442"/>
                  <a:gd name="connsiteY2" fmla="*/ 207089 h 1003433"/>
                  <a:gd name="connsiteX3" fmla="*/ 1146442 w 1146442"/>
                  <a:gd name="connsiteY3" fmla="*/ 430212 h 1003433"/>
                  <a:gd name="connsiteX4" fmla="*/ 573221 w 1146442"/>
                  <a:gd name="connsiteY4" fmla="*/ 1003433 h 1003433"/>
                  <a:gd name="connsiteX5" fmla="*/ 0 w 1146442"/>
                  <a:gd name="connsiteY5" fmla="*/ 430212 h 1003433"/>
                  <a:gd name="connsiteX6" fmla="*/ 167893 w 1146442"/>
                  <a:gd name="connsiteY6" fmla="*/ 24884 h 1003433"/>
                  <a:gd name="connsiteX0" fmla="*/ 1054310 w 1146442"/>
                  <a:gd name="connsiteY0" fmla="*/ 95455 h 978549"/>
                  <a:gd name="connsiteX1" fmla="*/ 1101396 w 1146442"/>
                  <a:gd name="connsiteY1" fmla="*/ 182205 h 978549"/>
                  <a:gd name="connsiteX2" fmla="*/ 1146442 w 1146442"/>
                  <a:gd name="connsiteY2" fmla="*/ 405328 h 978549"/>
                  <a:gd name="connsiteX3" fmla="*/ 573221 w 1146442"/>
                  <a:gd name="connsiteY3" fmla="*/ 978549 h 978549"/>
                  <a:gd name="connsiteX4" fmla="*/ 0 w 1146442"/>
                  <a:gd name="connsiteY4" fmla="*/ 405328 h 978549"/>
                  <a:gd name="connsiteX5" fmla="*/ 167893 w 1146442"/>
                  <a:gd name="connsiteY5" fmla="*/ 0 h 97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6442" h="978549">
                    <a:moveTo>
                      <a:pt x="1054310" y="95455"/>
                    </a:moveTo>
                    <a:lnTo>
                      <a:pt x="1101396" y="182205"/>
                    </a:lnTo>
                    <a:cubicBezTo>
                      <a:pt x="1130402" y="250784"/>
                      <a:pt x="1146442" y="326183"/>
                      <a:pt x="1146442" y="405328"/>
                    </a:cubicBezTo>
                    <a:cubicBezTo>
                      <a:pt x="1146442" y="721909"/>
                      <a:pt x="889802" y="978549"/>
                      <a:pt x="573221" y="978549"/>
                    </a:cubicBezTo>
                    <a:cubicBezTo>
                      <a:pt x="256640" y="978549"/>
                      <a:pt x="0" y="721909"/>
                      <a:pt x="0" y="405328"/>
                    </a:cubicBezTo>
                    <a:cubicBezTo>
                      <a:pt x="0" y="247038"/>
                      <a:pt x="64160" y="103732"/>
                      <a:pt x="167893" y="0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267" name="Arc 42"/>
              <p:cNvSpPr>
                <a:spLocks noChangeAspect="1"/>
              </p:cNvSpPr>
              <p:nvPr/>
            </p:nvSpPr>
            <p:spPr>
              <a:xfrm>
                <a:off x="5692767" y="3953486"/>
                <a:ext cx="109281" cy="70363"/>
              </a:xfrm>
              <a:custGeom>
                <a:avLst/>
                <a:gdLst>
                  <a:gd name="connsiteX0" fmla="*/ 826899 w 1146442"/>
                  <a:gd name="connsiteY0" fmla="*/ 59188 h 1146442"/>
                  <a:gd name="connsiteX1" fmla="*/ 936180 w 1146442"/>
                  <a:gd name="connsiteY1" fmla="*/ 129551 h 1146442"/>
                  <a:gd name="connsiteX2" fmla="*/ 573221 w 1146442"/>
                  <a:gd name="connsiteY2" fmla="*/ 573221 h 1146442"/>
                  <a:gd name="connsiteX3" fmla="*/ 826899 w 1146442"/>
                  <a:gd name="connsiteY3" fmla="*/ 59188 h 1146442"/>
                  <a:gd name="connsiteX0" fmla="*/ 826899 w 1146442"/>
                  <a:gd name="connsiteY0" fmla="*/ 59188 h 1146442"/>
                  <a:gd name="connsiteX1" fmla="*/ 936180 w 1146442"/>
                  <a:gd name="connsiteY1" fmla="*/ 129551 h 1146442"/>
                  <a:gd name="connsiteX0" fmla="*/ 0 w 109281"/>
                  <a:gd name="connsiteY0" fmla="*/ 0 h 70363"/>
                  <a:gd name="connsiteX1" fmla="*/ 109281 w 109281"/>
                  <a:gd name="connsiteY1" fmla="*/ 70363 h 70363"/>
                  <a:gd name="connsiteX2" fmla="*/ 0 w 109281"/>
                  <a:gd name="connsiteY2" fmla="*/ 0 h 70363"/>
                  <a:gd name="connsiteX0" fmla="*/ 0 w 109281"/>
                  <a:gd name="connsiteY0" fmla="*/ 0 h 70363"/>
                  <a:gd name="connsiteX1" fmla="*/ 109281 w 109281"/>
                  <a:gd name="connsiteY1" fmla="*/ 70363 h 7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281" h="70363" stroke="0" extrusionOk="0">
                    <a:moveTo>
                      <a:pt x="0" y="0"/>
                    </a:moveTo>
                    <a:cubicBezTo>
                      <a:pt x="38977" y="19235"/>
                      <a:pt x="75640" y="42842"/>
                      <a:pt x="109281" y="70363"/>
                    </a:cubicBezTo>
                    <a:lnTo>
                      <a:pt x="0" y="0"/>
                    </a:lnTo>
                    <a:close/>
                  </a:path>
                  <a:path w="109281" h="70363" fill="none">
                    <a:moveTo>
                      <a:pt x="0" y="0"/>
                    </a:moveTo>
                    <a:cubicBezTo>
                      <a:pt x="38977" y="19235"/>
                      <a:pt x="75640" y="42842"/>
                      <a:pt x="109281" y="70363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8" name="Arc 45"/>
              <p:cNvSpPr>
                <a:spLocks noChangeAspect="1"/>
              </p:cNvSpPr>
              <p:nvPr/>
            </p:nvSpPr>
            <p:spPr>
              <a:xfrm>
                <a:off x="5213265" y="3894298"/>
                <a:ext cx="355055" cy="46357"/>
              </a:xfrm>
              <a:custGeom>
                <a:avLst/>
                <a:gdLst>
                  <a:gd name="connsiteX0" fmla="*/ 347397 w 1146442"/>
                  <a:gd name="connsiteY0" fmla="*/ 46357 h 1146442"/>
                  <a:gd name="connsiteX1" fmla="*/ 702452 w 1146442"/>
                  <a:gd name="connsiteY1" fmla="*/ 14757 h 1146442"/>
                  <a:gd name="connsiteX2" fmla="*/ 573221 w 1146442"/>
                  <a:gd name="connsiteY2" fmla="*/ 573221 h 1146442"/>
                  <a:gd name="connsiteX3" fmla="*/ 347397 w 1146442"/>
                  <a:gd name="connsiteY3" fmla="*/ 46357 h 1146442"/>
                  <a:gd name="connsiteX0" fmla="*/ 347397 w 1146442"/>
                  <a:gd name="connsiteY0" fmla="*/ 46357 h 1146442"/>
                  <a:gd name="connsiteX1" fmla="*/ 702452 w 1146442"/>
                  <a:gd name="connsiteY1" fmla="*/ 14757 h 1146442"/>
                  <a:gd name="connsiteX0" fmla="*/ 0 w 355055"/>
                  <a:gd name="connsiteY0" fmla="*/ 46357 h 46357"/>
                  <a:gd name="connsiteX1" fmla="*/ 355055 w 355055"/>
                  <a:gd name="connsiteY1" fmla="*/ 14757 h 46357"/>
                  <a:gd name="connsiteX2" fmla="*/ 0 w 355055"/>
                  <a:gd name="connsiteY2" fmla="*/ 46357 h 46357"/>
                  <a:gd name="connsiteX0" fmla="*/ 0 w 355055"/>
                  <a:gd name="connsiteY0" fmla="*/ 46357 h 46357"/>
                  <a:gd name="connsiteX1" fmla="*/ 355055 w 355055"/>
                  <a:gd name="connsiteY1" fmla="*/ 14757 h 4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5055" h="46357" stroke="0" extrusionOk="0">
                    <a:moveTo>
                      <a:pt x="0" y="46357"/>
                    </a:moveTo>
                    <a:cubicBezTo>
                      <a:pt x="111986" y="-1642"/>
                      <a:pt x="236353" y="-12711"/>
                      <a:pt x="355055" y="14757"/>
                    </a:cubicBezTo>
                    <a:lnTo>
                      <a:pt x="0" y="46357"/>
                    </a:lnTo>
                    <a:close/>
                  </a:path>
                  <a:path w="355055" h="46357" fill="none">
                    <a:moveTo>
                      <a:pt x="0" y="46357"/>
                    </a:moveTo>
                    <a:cubicBezTo>
                      <a:pt x="111986" y="-1642"/>
                      <a:pt x="236353" y="-12711"/>
                      <a:pt x="355055" y="14757"/>
                    </a:cubicBez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80" name="Group 279"/>
            <p:cNvGrpSpPr>
              <a:grpSpLocks noChangeAspect="1"/>
            </p:cNvGrpSpPr>
            <p:nvPr>
              <p:custDataLst>
                <p:custData r:id="rId14"/>
              </p:custDataLst>
            </p:nvPr>
          </p:nvGrpSpPr>
          <p:grpSpPr>
            <a:xfrm>
              <a:off x="8133435" y="4478974"/>
              <a:ext cx="936407" cy="1188000"/>
              <a:chOff x="5744102" y="2691465"/>
              <a:chExt cx="810611" cy="1028406"/>
            </a:xfrm>
          </p:grpSpPr>
          <p:grpSp>
            <p:nvGrpSpPr>
              <p:cNvPr id="281" name="Group 280"/>
              <p:cNvGrpSpPr>
                <a:grpSpLocks noChangeAspect="1"/>
              </p:cNvGrpSpPr>
              <p:nvPr/>
            </p:nvGrpSpPr>
            <p:grpSpPr>
              <a:xfrm>
                <a:off x="5744102" y="3301866"/>
                <a:ext cx="810611" cy="418005"/>
                <a:chOff x="5744102" y="3301866"/>
                <a:chExt cx="810611" cy="418005"/>
              </a:xfrm>
            </p:grpSpPr>
            <p:cxnSp>
              <p:nvCxnSpPr>
                <p:cNvPr id="324" name="Straight Connector 323"/>
                <p:cNvCxnSpPr>
                  <a:cxnSpLocks noChangeAspect="1"/>
                </p:cNvCxnSpPr>
                <p:nvPr/>
              </p:nvCxnSpPr>
              <p:spPr>
                <a:xfrm>
                  <a:off x="5862813" y="3601160"/>
                  <a:ext cx="573189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5" name="Freeform 324"/>
                <p:cNvSpPr>
                  <a:spLocks noChangeAspect="1"/>
                </p:cNvSpPr>
                <p:nvPr/>
              </p:nvSpPr>
              <p:spPr>
                <a:xfrm>
                  <a:off x="5744102" y="3301866"/>
                  <a:ext cx="810611" cy="418005"/>
                </a:xfrm>
                <a:custGeom>
                  <a:avLst/>
                  <a:gdLst>
                    <a:gd name="connsiteX0" fmla="*/ 1281 w 810611"/>
                    <a:gd name="connsiteY0" fmla="*/ 0 h 418005"/>
                    <a:gd name="connsiteX1" fmla="*/ 809332 w 810611"/>
                    <a:gd name="connsiteY1" fmla="*/ 0 h 418005"/>
                    <a:gd name="connsiteX2" fmla="*/ 810611 w 810611"/>
                    <a:gd name="connsiteY2" fmla="*/ 12690 h 418005"/>
                    <a:gd name="connsiteX3" fmla="*/ 810611 w 810611"/>
                    <a:gd name="connsiteY3" fmla="*/ 12710 h 418005"/>
                    <a:gd name="connsiteX4" fmla="*/ 802378 w 810611"/>
                    <a:gd name="connsiteY4" fmla="*/ 94383 h 418005"/>
                    <a:gd name="connsiteX5" fmla="*/ 486989 w 810611"/>
                    <a:gd name="connsiteY5" fmla="*/ 409772 h 418005"/>
                    <a:gd name="connsiteX6" fmla="*/ 405316 w 810611"/>
                    <a:gd name="connsiteY6" fmla="*/ 418005 h 418005"/>
                    <a:gd name="connsiteX7" fmla="*/ 405296 w 810611"/>
                    <a:gd name="connsiteY7" fmla="*/ 418005 h 418005"/>
                    <a:gd name="connsiteX8" fmla="*/ 323623 w 810611"/>
                    <a:gd name="connsiteY8" fmla="*/ 409772 h 418005"/>
                    <a:gd name="connsiteX9" fmla="*/ 0 w 810611"/>
                    <a:gd name="connsiteY9" fmla="*/ 12700 h 41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10611" h="418005">
                      <a:moveTo>
                        <a:pt x="1281" y="0"/>
                      </a:moveTo>
                      <a:lnTo>
                        <a:pt x="809332" y="0"/>
                      </a:lnTo>
                      <a:lnTo>
                        <a:pt x="810611" y="12690"/>
                      </a:lnTo>
                      <a:lnTo>
                        <a:pt x="810611" y="12710"/>
                      </a:lnTo>
                      <a:lnTo>
                        <a:pt x="802378" y="94383"/>
                      </a:lnTo>
                      <a:cubicBezTo>
                        <a:pt x="769984" y="252690"/>
                        <a:pt x="645296" y="377377"/>
                        <a:pt x="486989" y="409772"/>
                      </a:cubicBezTo>
                      <a:lnTo>
                        <a:pt x="405316" y="418005"/>
                      </a:lnTo>
                      <a:lnTo>
                        <a:pt x="405296" y="418005"/>
                      </a:lnTo>
                      <a:lnTo>
                        <a:pt x="323623" y="409772"/>
                      </a:lnTo>
                      <a:cubicBezTo>
                        <a:pt x="138932" y="371978"/>
                        <a:pt x="0" y="208564"/>
                        <a:pt x="0" y="127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6" name="Freeform 325"/>
                <p:cNvSpPr>
                  <a:spLocks noChangeAspect="1"/>
                </p:cNvSpPr>
                <p:nvPr/>
              </p:nvSpPr>
              <p:spPr>
                <a:xfrm>
                  <a:off x="5960329" y="3301866"/>
                  <a:ext cx="378156" cy="418005"/>
                </a:xfrm>
                <a:custGeom>
                  <a:avLst/>
                  <a:gdLst>
                    <a:gd name="connsiteX0" fmla="*/ 598 w 378156"/>
                    <a:gd name="connsiteY0" fmla="*/ 0 h 418005"/>
                    <a:gd name="connsiteX1" fmla="*/ 377559 w 378156"/>
                    <a:gd name="connsiteY1" fmla="*/ 0 h 418005"/>
                    <a:gd name="connsiteX2" fmla="*/ 378156 w 378156"/>
                    <a:gd name="connsiteY2" fmla="*/ 12700 h 418005"/>
                    <a:gd name="connsiteX3" fmla="*/ 227184 w 378156"/>
                    <a:gd name="connsiteY3" fmla="*/ 409772 h 418005"/>
                    <a:gd name="connsiteX4" fmla="*/ 189083 w 378156"/>
                    <a:gd name="connsiteY4" fmla="*/ 418005 h 418005"/>
                    <a:gd name="connsiteX5" fmla="*/ 189074 w 378156"/>
                    <a:gd name="connsiteY5" fmla="*/ 418005 h 418005"/>
                    <a:gd name="connsiteX6" fmla="*/ 150972 w 378156"/>
                    <a:gd name="connsiteY6" fmla="*/ 409772 h 418005"/>
                    <a:gd name="connsiteX7" fmla="*/ 0 w 378156"/>
                    <a:gd name="connsiteY7" fmla="*/ 12700 h 418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8156" h="418005">
                      <a:moveTo>
                        <a:pt x="598" y="0"/>
                      </a:moveTo>
                      <a:lnTo>
                        <a:pt x="377559" y="0"/>
                      </a:lnTo>
                      <a:lnTo>
                        <a:pt x="378156" y="12700"/>
                      </a:lnTo>
                      <a:cubicBezTo>
                        <a:pt x="378156" y="208564"/>
                        <a:pt x="313344" y="371978"/>
                        <a:pt x="227184" y="409772"/>
                      </a:cubicBezTo>
                      <a:lnTo>
                        <a:pt x="189083" y="418005"/>
                      </a:lnTo>
                      <a:lnTo>
                        <a:pt x="189074" y="418005"/>
                      </a:lnTo>
                      <a:lnTo>
                        <a:pt x="150972" y="409772"/>
                      </a:lnTo>
                      <a:cubicBezTo>
                        <a:pt x="64813" y="371978"/>
                        <a:pt x="0" y="208564"/>
                        <a:pt x="0" y="1270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82" name="Group 281"/>
              <p:cNvGrpSpPr>
                <a:grpSpLocks noChangeAspect="1"/>
              </p:cNvGrpSpPr>
              <p:nvPr/>
            </p:nvGrpSpPr>
            <p:grpSpPr>
              <a:xfrm>
                <a:off x="5845991" y="2691465"/>
                <a:ext cx="606832" cy="610401"/>
                <a:chOff x="5838814" y="2691465"/>
                <a:chExt cx="606832" cy="610401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5956596" y="2691465"/>
                  <a:ext cx="373076" cy="610401"/>
                  <a:chOff x="5962869" y="2691465"/>
                  <a:chExt cx="373076" cy="610401"/>
                </a:xfrm>
              </p:grpSpPr>
              <p:sp>
                <p:nvSpPr>
                  <p:cNvPr id="298" name="Rectangle 297"/>
                  <p:cNvSpPr/>
                  <p:nvPr/>
                </p:nvSpPr>
                <p:spPr>
                  <a:xfrm>
                    <a:off x="6009258" y="2803379"/>
                    <a:ext cx="280298" cy="485507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grpSp>
                <p:nvGrpSpPr>
                  <p:cNvPr id="299" name="Group 298"/>
                  <p:cNvGrpSpPr/>
                  <p:nvPr/>
                </p:nvGrpSpPr>
                <p:grpSpPr>
                  <a:xfrm>
                    <a:off x="6046417" y="2839471"/>
                    <a:ext cx="209092" cy="335416"/>
                    <a:chOff x="6043613" y="2839471"/>
                    <a:chExt cx="209092" cy="335416"/>
                  </a:xfrm>
                </p:grpSpPr>
                <p:grpSp>
                  <p:nvGrpSpPr>
                    <p:cNvPr id="304" name="Group 303"/>
                    <p:cNvGrpSpPr/>
                    <p:nvPr/>
                  </p:nvGrpSpPr>
                  <p:grpSpPr>
                    <a:xfrm>
                      <a:off x="6043613" y="2839471"/>
                      <a:ext cx="209092" cy="37928"/>
                      <a:chOff x="6043613" y="2839471"/>
                      <a:chExt cx="209092" cy="37928"/>
                    </a:xfrm>
                  </p:grpSpPr>
                  <p:sp>
                    <p:nvSpPr>
                      <p:cNvPr id="321" name="Rectangle 320"/>
                      <p:cNvSpPr/>
                      <p:nvPr/>
                    </p:nvSpPr>
                    <p:spPr>
                      <a:xfrm>
                        <a:off x="6043613" y="2839471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22" name="Rectangle 321"/>
                      <p:cNvSpPr/>
                      <p:nvPr/>
                    </p:nvSpPr>
                    <p:spPr>
                      <a:xfrm>
                        <a:off x="6124855" y="2839471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23" name="Rectangle 322"/>
                      <p:cNvSpPr/>
                      <p:nvPr/>
                    </p:nvSpPr>
                    <p:spPr>
                      <a:xfrm>
                        <a:off x="6206095" y="2839471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305" name="Group 304"/>
                    <p:cNvGrpSpPr/>
                    <p:nvPr/>
                  </p:nvGrpSpPr>
                  <p:grpSpPr>
                    <a:xfrm>
                      <a:off x="6043613" y="2913843"/>
                      <a:ext cx="209092" cy="37928"/>
                      <a:chOff x="6043613" y="2894310"/>
                      <a:chExt cx="209092" cy="37928"/>
                    </a:xfrm>
                  </p:grpSpPr>
                  <p:sp>
                    <p:nvSpPr>
                      <p:cNvPr id="318" name="Rectangle 317"/>
                      <p:cNvSpPr/>
                      <p:nvPr/>
                    </p:nvSpPr>
                    <p:spPr>
                      <a:xfrm>
                        <a:off x="6043613" y="2894310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9" name="Rectangle 318"/>
                      <p:cNvSpPr/>
                      <p:nvPr/>
                    </p:nvSpPr>
                    <p:spPr>
                      <a:xfrm>
                        <a:off x="6124855" y="2894310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20" name="Rectangle 319"/>
                      <p:cNvSpPr/>
                      <p:nvPr/>
                    </p:nvSpPr>
                    <p:spPr>
                      <a:xfrm>
                        <a:off x="6206095" y="2894310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306" name="Group 305"/>
                    <p:cNvGrpSpPr/>
                    <p:nvPr/>
                  </p:nvGrpSpPr>
                  <p:grpSpPr>
                    <a:xfrm>
                      <a:off x="6043613" y="2988215"/>
                      <a:ext cx="209092" cy="37928"/>
                      <a:chOff x="6043613" y="2949147"/>
                      <a:chExt cx="209092" cy="37928"/>
                    </a:xfrm>
                  </p:grpSpPr>
                  <p:sp>
                    <p:nvSpPr>
                      <p:cNvPr id="315" name="Rectangle 314"/>
                      <p:cNvSpPr/>
                      <p:nvPr/>
                    </p:nvSpPr>
                    <p:spPr>
                      <a:xfrm>
                        <a:off x="6043613" y="2949147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6" name="Rectangle 315"/>
                      <p:cNvSpPr/>
                      <p:nvPr/>
                    </p:nvSpPr>
                    <p:spPr>
                      <a:xfrm>
                        <a:off x="6124855" y="2949147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7" name="Rectangle 316"/>
                      <p:cNvSpPr/>
                      <p:nvPr/>
                    </p:nvSpPr>
                    <p:spPr>
                      <a:xfrm>
                        <a:off x="6206095" y="2949147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307" name="Group 306"/>
                    <p:cNvGrpSpPr/>
                    <p:nvPr/>
                  </p:nvGrpSpPr>
                  <p:grpSpPr>
                    <a:xfrm>
                      <a:off x="6043613" y="3062587"/>
                      <a:ext cx="209092" cy="37928"/>
                      <a:chOff x="6043613" y="3003986"/>
                      <a:chExt cx="209092" cy="37928"/>
                    </a:xfrm>
                  </p:grpSpPr>
                  <p:sp>
                    <p:nvSpPr>
                      <p:cNvPr id="312" name="Rectangle 311"/>
                      <p:cNvSpPr/>
                      <p:nvPr/>
                    </p:nvSpPr>
                    <p:spPr>
                      <a:xfrm>
                        <a:off x="6043613" y="3003986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3" name="Rectangle 312"/>
                      <p:cNvSpPr/>
                      <p:nvPr/>
                    </p:nvSpPr>
                    <p:spPr>
                      <a:xfrm>
                        <a:off x="6124855" y="3003986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4" name="Rectangle 313"/>
                      <p:cNvSpPr/>
                      <p:nvPr/>
                    </p:nvSpPr>
                    <p:spPr>
                      <a:xfrm>
                        <a:off x="6206095" y="3003986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  <p:grpSp>
                  <p:nvGrpSpPr>
                    <p:cNvPr id="308" name="Group 307"/>
                    <p:cNvGrpSpPr/>
                    <p:nvPr/>
                  </p:nvGrpSpPr>
                  <p:grpSpPr>
                    <a:xfrm>
                      <a:off x="6043613" y="3136959"/>
                      <a:ext cx="209092" cy="37928"/>
                      <a:chOff x="6043613" y="3058823"/>
                      <a:chExt cx="209092" cy="37928"/>
                    </a:xfrm>
                  </p:grpSpPr>
                  <p:sp>
                    <p:nvSpPr>
                      <p:cNvPr id="309" name="Rectangle 308"/>
                      <p:cNvSpPr/>
                      <p:nvPr/>
                    </p:nvSpPr>
                    <p:spPr>
                      <a:xfrm>
                        <a:off x="6043613" y="3058823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0" name="Rectangle 309"/>
                      <p:cNvSpPr/>
                      <p:nvPr/>
                    </p:nvSpPr>
                    <p:spPr>
                      <a:xfrm>
                        <a:off x="6124855" y="3058823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311" name="Rectangle 310"/>
                      <p:cNvSpPr/>
                      <p:nvPr/>
                    </p:nvSpPr>
                    <p:spPr>
                      <a:xfrm>
                        <a:off x="6206095" y="3058823"/>
                        <a:ext cx="46610" cy="3792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</p:grpSp>
              </p:grp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6102820" y="3219450"/>
                    <a:ext cx="93175" cy="69436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5962869" y="3288886"/>
                    <a:ext cx="373076" cy="12980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6033582" y="2747424"/>
                    <a:ext cx="231651" cy="25294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6070297" y="2691465"/>
                    <a:ext cx="158221" cy="25294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84" name="Group 283"/>
                <p:cNvGrpSpPr/>
                <p:nvPr/>
              </p:nvGrpSpPr>
              <p:grpSpPr>
                <a:xfrm>
                  <a:off x="6235054" y="2865213"/>
                  <a:ext cx="210592" cy="423619"/>
                  <a:chOff x="6212617" y="2865213"/>
                  <a:chExt cx="210592" cy="423619"/>
                </a:xfrm>
              </p:grpSpPr>
              <p:sp>
                <p:nvSpPr>
                  <p:cNvPr id="292" name="Rectangle 105"/>
                  <p:cNvSpPr/>
                  <p:nvPr/>
                </p:nvSpPr>
                <p:spPr>
                  <a:xfrm>
                    <a:off x="6212617" y="2865213"/>
                    <a:ext cx="210592" cy="423619"/>
                  </a:xfrm>
                  <a:custGeom>
                    <a:avLst/>
                    <a:gdLst>
                      <a:gd name="connsiteX0" fmla="*/ 0 w 191447"/>
                      <a:gd name="connsiteY0" fmla="*/ 0 h 331609"/>
                      <a:gd name="connsiteX1" fmla="*/ 191447 w 191447"/>
                      <a:gd name="connsiteY1" fmla="*/ 0 h 331609"/>
                      <a:gd name="connsiteX2" fmla="*/ 191447 w 191447"/>
                      <a:gd name="connsiteY2" fmla="*/ 331609 h 331609"/>
                      <a:gd name="connsiteX3" fmla="*/ 0 w 191447"/>
                      <a:gd name="connsiteY3" fmla="*/ 331609 h 331609"/>
                      <a:gd name="connsiteX4" fmla="*/ 0 w 191447"/>
                      <a:gd name="connsiteY4" fmla="*/ 0 h 331609"/>
                      <a:gd name="connsiteX0" fmla="*/ 0 w 191447"/>
                      <a:gd name="connsiteY0" fmla="*/ 1227 h 332836"/>
                      <a:gd name="connsiteX1" fmla="*/ 89269 w 191447"/>
                      <a:gd name="connsiteY1" fmla="*/ 0 h 332836"/>
                      <a:gd name="connsiteX2" fmla="*/ 191447 w 191447"/>
                      <a:gd name="connsiteY2" fmla="*/ 1227 h 332836"/>
                      <a:gd name="connsiteX3" fmla="*/ 191447 w 191447"/>
                      <a:gd name="connsiteY3" fmla="*/ 332836 h 332836"/>
                      <a:gd name="connsiteX4" fmla="*/ 0 w 191447"/>
                      <a:gd name="connsiteY4" fmla="*/ 332836 h 332836"/>
                      <a:gd name="connsiteX5" fmla="*/ 0 w 191447"/>
                      <a:gd name="connsiteY5" fmla="*/ 1227 h 332836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0 w 191447"/>
                      <a:gd name="connsiteY5" fmla="*/ 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0 w 191447"/>
                      <a:gd name="connsiteY5" fmla="*/ 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91440 w 191447"/>
                      <a:gd name="connsiteY5" fmla="*/ 9144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0" fmla="*/ 87867 w 191447"/>
                      <a:gd name="connsiteY0" fmla="*/ 175 h 331609"/>
                      <a:gd name="connsiteX1" fmla="*/ 191447 w 191447"/>
                      <a:gd name="connsiteY1" fmla="*/ 0 h 331609"/>
                      <a:gd name="connsiteX2" fmla="*/ 191447 w 191447"/>
                      <a:gd name="connsiteY2" fmla="*/ 331609 h 331609"/>
                      <a:gd name="connsiteX3" fmla="*/ 0 w 191447"/>
                      <a:gd name="connsiteY3" fmla="*/ 331609 h 33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1447" h="331609">
                        <a:moveTo>
                          <a:pt x="87867" y="175"/>
                        </a:moveTo>
                        <a:lnTo>
                          <a:pt x="191447" y="0"/>
                        </a:lnTo>
                        <a:lnTo>
                          <a:pt x="191447" y="331609"/>
                        </a:lnTo>
                        <a:lnTo>
                          <a:pt x="0" y="331609"/>
                        </a:ln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6331905" y="2913843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6331905" y="2977334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6331905" y="3040825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6331905" y="3104316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331905" y="3167808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grpSp>
              <p:nvGrpSpPr>
                <p:cNvPr id="285" name="Group 284"/>
                <p:cNvGrpSpPr/>
                <p:nvPr/>
              </p:nvGrpSpPr>
              <p:grpSpPr>
                <a:xfrm flipH="1">
                  <a:off x="5838814" y="2865212"/>
                  <a:ext cx="212400" cy="423619"/>
                  <a:chOff x="6212617" y="2865213"/>
                  <a:chExt cx="210592" cy="423619"/>
                </a:xfrm>
              </p:grpSpPr>
              <p:sp>
                <p:nvSpPr>
                  <p:cNvPr id="286" name="Rectangle 105"/>
                  <p:cNvSpPr/>
                  <p:nvPr/>
                </p:nvSpPr>
                <p:spPr>
                  <a:xfrm>
                    <a:off x="6212617" y="2865213"/>
                    <a:ext cx="210592" cy="423619"/>
                  </a:xfrm>
                  <a:custGeom>
                    <a:avLst/>
                    <a:gdLst>
                      <a:gd name="connsiteX0" fmla="*/ 0 w 191447"/>
                      <a:gd name="connsiteY0" fmla="*/ 0 h 331609"/>
                      <a:gd name="connsiteX1" fmla="*/ 191447 w 191447"/>
                      <a:gd name="connsiteY1" fmla="*/ 0 h 331609"/>
                      <a:gd name="connsiteX2" fmla="*/ 191447 w 191447"/>
                      <a:gd name="connsiteY2" fmla="*/ 331609 h 331609"/>
                      <a:gd name="connsiteX3" fmla="*/ 0 w 191447"/>
                      <a:gd name="connsiteY3" fmla="*/ 331609 h 331609"/>
                      <a:gd name="connsiteX4" fmla="*/ 0 w 191447"/>
                      <a:gd name="connsiteY4" fmla="*/ 0 h 331609"/>
                      <a:gd name="connsiteX0" fmla="*/ 0 w 191447"/>
                      <a:gd name="connsiteY0" fmla="*/ 1227 h 332836"/>
                      <a:gd name="connsiteX1" fmla="*/ 89269 w 191447"/>
                      <a:gd name="connsiteY1" fmla="*/ 0 h 332836"/>
                      <a:gd name="connsiteX2" fmla="*/ 191447 w 191447"/>
                      <a:gd name="connsiteY2" fmla="*/ 1227 h 332836"/>
                      <a:gd name="connsiteX3" fmla="*/ 191447 w 191447"/>
                      <a:gd name="connsiteY3" fmla="*/ 332836 h 332836"/>
                      <a:gd name="connsiteX4" fmla="*/ 0 w 191447"/>
                      <a:gd name="connsiteY4" fmla="*/ 332836 h 332836"/>
                      <a:gd name="connsiteX5" fmla="*/ 0 w 191447"/>
                      <a:gd name="connsiteY5" fmla="*/ 1227 h 332836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0 w 191447"/>
                      <a:gd name="connsiteY5" fmla="*/ 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0 w 191447"/>
                      <a:gd name="connsiteY5" fmla="*/ 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5" fmla="*/ 91440 w 191447"/>
                      <a:gd name="connsiteY5" fmla="*/ 91440 h 331609"/>
                      <a:gd name="connsiteX0" fmla="*/ 0 w 191447"/>
                      <a:gd name="connsiteY0" fmla="*/ 0 h 331609"/>
                      <a:gd name="connsiteX1" fmla="*/ 87867 w 191447"/>
                      <a:gd name="connsiteY1" fmla="*/ 175 h 331609"/>
                      <a:gd name="connsiteX2" fmla="*/ 191447 w 191447"/>
                      <a:gd name="connsiteY2" fmla="*/ 0 h 331609"/>
                      <a:gd name="connsiteX3" fmla="*/ 191447 w 191447"/>
                      <a:gd name="connsiteY3" fmla="*/ 331609 h 331609"/>
                      <a:gd name="connsiteX4" fmla="*/ 0 w 191447"/>
                      <a:gd name="connsiteY4" fmla="*/ 331609 h 331609"/>
                      <a:gd name="connsiteX0" fmla="*/ 87867 w 191447"/>
                      <a:gd name="connsiteY0" fmla="*/ 175 h 331609"/>
                      <a:gd name="connsiteX1" fmla="*/ 191447 w 191447"/>
                      <a:gd name="connsiteY1" fmla="*/ 0 h 331609"/>
                      <a:gd name="connsiteX2" fmla="*/ 191447 w 191447"/>
                      <a:gd name="connsiteY2" fmla="*/ 331609 h 331609"/>
                      <a:gd name="connsiteX3" fmla="*/ 0 w 191447"/>
                      <a:gd name="connsiteY3" fmla="*/ 331609 h 331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1447" h="331609">
                        <a:moveTo>
                          <a:pt x="87867" y="175"/>
                        </a:moveTo>
                        <a:lnTo>
                          <a:pt x="191447" y="0"/>
                        </a:lnTo>
                        <a:lnTo>
                          <a:pt x="191447" y="331609"/>
                        </a:lnTo>
                        <a:lnTo>
                          <a:pt x="0" y="331609"/>
                        </a:ln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6331905" y="2913843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6331905" y="2977334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6331905" y="3040825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6331905" y="3104316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6331905" y="3167808"/>
                    <a:ext cx="46610" cy="37928"/>
                  </a:xfrm>
                  <a:prstGeom prst="rect">
                    <a:avLst/>
                  </a:pr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  <p:grpSp>
          <p:nvGrpSpPr>
            <p:cNvPr id="327" name="Group 326"/>
            <p:cNvGrpSpPr>
              <a:grpSpLocks noChangeAspect="1"/>
            </p:cNvGrpSpPr>
            <p:nvPr>
              <p:custDataLst>
                <p:custData r:id="rId15"/>
              </p:custDataLst>
            </p:nvPr>
          </p:nvGrpSpPr>
          <p:grpSpPr>
            <a:xfrm>
              <a:off x="5777347" y="4636936"/>
              <a:ext cx="1080000" cy="1015669"/>
              <a:chOff x="5556000" y="2921166"/>
              <a:chExt cx="1080000" cy="1015669"/>
            </a:xfrm>
          </p:grpSpPr>
          <p:grpSp>
            <p:nvGrpSpPr>
              <p:cNvPr id="328" name="Group 327"/>
              <p:cNvGrpSpPr>
                <a:grpSpLocks noChangeAspect="1"/>
              </p:cNvGrpSpPr>
              <p:nvPr/>
            </p:nvGrpSpPr>
            <p:grpSpPr>
              <a:xfrm>
                <a:off x="5556000" y="2921166"/>
                <a:ext cx="1080000" cy="1015669"/>
                <a:chOff x="5556058" y="3662018"/>
                <a:chExt cx="2125902" cy="1999271"/>
              </a:xfrm>
            </p:grpSpPr>
            <p:sp>
              <p:nvSpPr>
                <p:cNvPr id="335" name="Oval 1"/>
                <p:cNvSpPr>
                  <a:spLocks noChangeAspect="1"/>
                </p:cNvSpPr>
                <p:nvPr/>
              </p:nvSpPr>
              <p:spPr>
                <a:xfrm>
                  <a:off x="5645518" y="3662018"/>
                  <a:ext cx="1960098" cy="980049"/>
                </a:xfrm>
                <a:custGeom>
                  <a:avLst/>
                  <a:gdLst>
                    <a:gd name="connsiteX0" fmla="*/ 0 w 1960098"/>
                    <a:gd name="connsiteY0" fmla="*/ 980049 h 1960098"/>
                    <a:gd name="connsiteX1" fmla="*/ 980049 w 1960098"/>
                    <a:gd name="connsiteY1" fmla="*/ 0 h 1960098"/>
                    <a:gd name="connsiteX2" fmla="*/ 1960098 w 1960098"/>
                    <a:gd name="connsiteY2" fmla="*/ 980049 h 1960098"/>
                    <a:gd name="connsiteX3" fmla="*/ 980049 w 1960098"/>
                    <a:gd name="connsiteY3" fmla="*/ 1960098 h 1960098"/>
                    <a:gd name="connsiteX4" fmla="*/ 0 w 1960098"/>
                    <a:gd name="connsiteY4" fmla="*/ 980049 h 1960098"/>
                    <a:gd name="connsiteX0" fmla="*/ 980049 w 1960098"/>
                    <a:gd name="connsiteY0" fmla="*/ 1960098 h 2051538"/>
                    <a:gd name="connsiteX1" fmla="*/ 0 w 1960098"/>
                    <a:gd name="connsiteY1" fmla="*/ 980049 h 2051538"/>
                    <a:gd name="connsiteX2" fmla="*/ 980049 w 1960098"/>
                    <a:gd name="connsiteY2" fmla="*/ 0 h 2051538"/>
                    <a:gd name="connsiteX3" fmla="*/ 1960098 w 1960098"/>
                    <a:gd name="connsiteY3" fmla="*/ 980049 h 2051538"/>
                    <a:gd name="connsiteX4" fmla="*/ 1071489 w 1960098"/>
                    <a:gd name="connsiteY4" fmla="*/ 2051538 h 2051538"/>
                    <a:gd name="connsiteX0" fmla="*/ 980049 w 1960098"/>
                    <a:gd name="connsiteY0" fmla="*/ 1960098 h 1960098"/>
                    <a:gd name="connsiteX1" fmla="*/ 0 w 1960098"/>
                    <a:gd name="connsiteY1" fmla="*/ 980049 h 1960098"/>
                    <a:gd name="connsiteX2" fmla="*/ 980049 w 1960098"/>
                    <a:gd name="connsiteY2" fmla="*/ 0 h 1960098"/>
                    <a:gd name="connsiteX3" fmla="*/ 1960098 w 1960098"/>
                    <a:gd name="connsiteY3" fmla="*/ 980049 h 1960098"/>
                    <a:gd name="connsiteX0" fmla="*/ 0 w 1960098"/>
                    <a:gd name="connsiteY0" fmla="*/ 980049 h 980049"/>
                    <a:gd name="connsiteX1" fmla="*/ 980049 w 1960098"/>
                    <a:gd name="connsiteY1" fmla="*/ 0 h 980049"/>
                    <a:gd name="connsiteX2" fmla="*/ 1960098 w 1960098"/>
                    <a:gd name="connsiteY2" fmla="*/ 980049 h 98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0098" h="980049">
                      <a:moveTo>
                        <a:pt x="0" y="980049"/>
                      </a:moveTo>
                      <a:cubicBezTo>
                        <a:pt x="0" y="438783"/>
                        <a:pt x="438783" y="0"/>
                        <a:pt x="980049" y="0"/>
                      </a:cubicBezTo>
                      <a:cubicBezTo>
                        <a:pt x="1521315" y="0"/>
                        <a:pt x="1960098" y="438783"/>
                        <a:pt x="1960098" y="980049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5556058" y="4409997"/>
                  <a:ext cx="228600" cy="469232"/>
                </a:xfrm>
                <a:custGeom>
                  <a:avLst/>
                  <a:gdLst>
                    <a:gd name="connsiteX0" fmla="*/ 228600 w 228600"/>
                    <a:gd name="connsiteY0" fmla="*/ 0 h 914400"/>
                    <a:gd name="connsiteX1" fmla="*/ 228600 w 228600"/>
                    <a:gd name="connsiteY1" fmla="*/ 914400 h 914400"/>
                    <a:gd name="connsiteX2" fmla="*/ 50637 w 228600"/>
                    <a:gd name="connsiteY2" fmla="*/ 878471 h 914400"/>
                    <a:gd name="connsiteX3" fmla="*/ 0 w 228600"/>
                    <a:gd name="connsiteY3" fmla="*/ 850986 h 914400"/>
                    <a:gd name="connsiteX4" fmla="*/ 0 w 228600"/>
                    <a:gd name="connsiteY4" fmla="*/ 63414 h 914400"/>
                    <a:gd name="connsiteX5" fmla="*/ 50637 w 228600"/>
                    <a:gd name="connsiteY5" fmla="*/ 35929 h 914400"/>
                    <a:gd name="connsiteX6" fmla="*/ 228600 w 228600"/>
                    <a:gd name="connsiteY6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914400">
                      <a:moveTo>
                        <a:pt x="228600" y="0"/>
                      </a:moveTo>
                      <a:lnTo>
                        <a:pt x="228600" y="914400"/>
                      </a:lnTo>
                      <a:cubicBezTo>
                        <a:pt x="165474" y="914400"/>
                        <a:pt x="105336" y="901607"/>
                        <a:pt x="50637" y="878471"/>
                      </a:cubicBezTo>
                      <a:lnTo>
                        <a:pt x="0" y="850986"/>
                      </a:lnTo>
                      <a:lnTo>
                        <a:pt x="0" y="63414"/>
                      </a:lnTo>
                      <a:lnTo>
                        <a:pt x="50637" y="35929"/>
                      </a:lnTo>
                      <a:cubicBezTo>
                        <a:pt x="105336" y="12794"/>
                        <a:pt x="165474" y="0"/>
                        <a:pt x="22860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 flipH="1">
                  <a:off x="7451560" y="4409997"/>
                  <a:ext cx="230400" cy="469232"/>
                </a:xfrm>
                <a:custGeom>
                  <a:avLst/>
                  <a:gdLst>
                    <a:gd name="connsiteX0" fmla="*/ 228600 w 228600"/>
                    <a:gd name="connsiteY0" fmla="*/ 0 h 914400"/>
                    <a:gd name="connsiteX1" fmla="*/ 228600 w 228600"/>
                    <a:gd name="connsiteY1" fmla="*/ 914400 h 914400"/>
                    <a:gd name="connsiteX2" fmla="*/ 50637 w 228600"/>
                    <a:gd name="connsiteY2" fmla="*/ 878471 h 914400"/>
                    <a:gd name="connsiteX3" fmla="*/ 0 w 228600"/>
                    <a:gd name="connsiteY3" fmla="*/ 850986 h 914400"/>
                    <a:gd name="connsiteX4" fmla="*/ 0 w 228600"/>
                    <a:gd name="connsiteY4" fmla="*/ 63414 h 914400"/>
                    <a:gd name="connsiteX5" fmla="*/ 50637 w 228600"/>
                    <a:gd name="connsiteY5" fmla="*/ 35929 h 914400"/>
                    <a:gd name="connsiteX6" fmla="*/ 228600 w 228600"/>
                    <a:gd name="connsiteY6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8600" h="914400">
                      <a:moveTo>
                        <a:pt x="228600" y="0"/>
                      </a:moveTo>
                      <a:lnTo>
                        <a:pt x="228600" y="914400"/>
                      </a:lnTo>
                      <a:cubicBezTo>
                        <a:pt x="165474" y="914400"/>
                        <a:pt x="105336" y="901607"/>
                        <a:pt x="50637" y="878471"/>
                      </a:cubicBezTo>
                      <a:lnTo>
                        <a:pt x="0" y="850986"/>
                      </a:lnTo>
                      <a:lnTo>
                        <a:pt x="0" y="63414"/>
                      </a:lnTo>
                      <a:lnTo>
                        <a:pt x="50637" y="35929"/>
                      </a:lnTo>
                      <a:cubicBezTo>
                        <a:pt x="105336" y="12794"/>
                        <a:pt x="165474" y="0"/>
                        <a:pt x="228600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8" name="Oval 1"/>
                <p:cNvSpPr>
                  <a:spLocks noChangeAspect="1"/>
                </p:cNvSpPr>
                <p:nvPr/>
              </p:nvSpPr>
              <p:spPr>
                <a:xfrm rot="5400000">
                  <a:off x="6612048" y="4603172"/>
                  <a:ext cx="980049" cy="980049"/>
                </a:xfrm>
                <a:custGeom>
                  <a:avLst/>
                  <a:gdLst>
                    <a:gd name="connsiteX0" fmla="*/ 0 w 1960098"/>
                    <a:gd name="connsiteY0" fmla="*/ 980049 h 1960098"/>
                    <a:gd name="connsiteX1" fmla="*/ 980049 w 1960098"/>
                    <a:gd name="connsiteY1" fmla="*/ 0 h 1960098"/>
                    <a:gd name="connsiteX2" fmla="*/ 1960098 w 1960098"/>
                    <a:gd name="connsiteY2" fmla="*/ 980049 h 1960098"/>
                    <a:gd name="connsiteX3" fmla="*/ 980049 w 1960098"/>
                    <a:gd name="connsiteY3" fmla="*/ 1960098 h 1960098"/>
                    <a:gd name="connsiteX4" fmla="*/ 0 w 1960098"/>
                    <a:gd name="connsiteY4" fmla="*/ 980049 h 1960098"/>
                    <a:gd name="connsiteX0" fmla="*/ 980049 w 1960098"/>
                    <a:gd name="connsiteY0" fmla="*/ 1960098 h 2051538"/>
                    <a:gd name="connsiteX1" fmla="*/ 0 w 1960098"/>
                    <a:gd name="connsiteY1" fmla="*/ 980049 h 2051538"/>
                    <a:gd name="connsiteX2" fmla="*/ 980049 w 1960098"/>
                    <a:gd name="connsiteY2" fmla="*/ 0 h 2051538"/>
                    <a:gd name="connsiteX3" fmla="*/ 1960098 w 1960098"/>
                    <a:gd name="connsiteY3" fmla="*/ 980049 h 2051538"/>
                    <a:gd name="connsiteX4" fmla="*/ 1071489 w 1960098"/>
                    <a:gd name="connsiteY4" fmla="*/ 2051538 h 2051538"/>
                    <a:gd name="connsiteX0" fmla="*/ 980049 w 1960098"/>
                    <a:gd name="connsiteY0" fmla="*/ 1960098 h 1960098"/>
                    <a:gd name="connsiteX1" fmla="*/ 0 w 1960098"/>
                    <a:gd name="connsiteY1" fmla="*/ 980049 h 1960098"/>
                    <a:gd name="connsiteX2" fmla="*/ 980049 w 1960098"/>
                    <a:gd name="connsiteY2" fmla="*/ 0 h 1960098"/>
                    <a:gd name="connsiteX3" fmla="*/ 1960098 w 1960098"/>
                    <a:gd name="connsiteY3" fmla="*/ 980049 h 1960098"/>
                    <a:gd name="connsiteX0" fmla="*/ 0 w 1960098"/>
                    <a:gd name="connsiteY0" fmla="*/ 980049 h 980049"/>
                    <a:gd name="connsiteX1" fmla="*/ 980049 w 1960098"/>
                    <a:gd name="connsiteY1" fmla="*/ 0 h 980049"/>
                    <a:gd name="connsiteX2" fmla="*/ 1960098 w 1960098"/>
                    <a:gd name="connsiteY2" fmla="*/ 980049 h 980049"/>
                    <a:gd name="connsiteX0" fmla="*/ 0 w 980049"/>
                    <a:gd name="connsiteY0" fmla="*/ 0 h 980049"/>
                    <a:gd name="connsiteX1" fmla="*/ 980049 w 980049"/>
                    <a:gd name="connsiteY1" fmla="*/ 980049 h 98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80049" h="980049">
                      <a:moveTo>
                        <a:pt x="0" y="0"/>
                      </a:moveTo>
                      <a:cubicBezTo>
                        <a:pt x="541266" y="0"/>
                        <a:pt x="980049" y="438783"/>
                        <a:pt x="980049" y="980049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9" name="Rounded Rectangle 338"/>
                <p:cNvSpPr/>
                <p:nvPr/>
              </p:nvSpPr>
              <p:spPr>
                <a:xfrm rot="16200000">
                  <a:off x="6533980" y="5369933"/>
                  <a:ext cx="156136" cy="42657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29" name="Group 328"/>
              <p:cNvGrpSpPr>
                <a:grpSpLocks noChangeAspect="1"/>
              </p:cNvGrpSpPr>
              <p:nvPr/>
            </p:nvGrpSpPr>
            <p:grpSpPr>
              <a:xfrm>
                <a:off x="5717859" y="3030261"/>
                <a:ext cx="762946" cy="762946"/>
                <a:chOff x="5556000" y="2965200"/>
                <a:chExt cx="1080000" cy="1080000"/>
              </a:xfrm>
            </p:grpSpPr>
            <p:sp>
              <p:nvSpPr>
                <p:cNvPr id="330" name="Oval 329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1" name="Oval 330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332" name="Straight Connector 331"/>
                <p:cNvCxnSpPr>
                  <a:cxnSpLocks noChangeAspect="1"/>
                  <a:stCxn id="330" idx="1"/>
                  <a:endCxn id="330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Straight Connector 332"/>
                <p:cNvCxnSpPr>
                  <a:cxnSpLocks noChangeAspect="1"/>
                  <a:stCxn id="330" idx="2"/>
                  <a:endCxn id="330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/>
                <p:cNvCxnSpPr>
                  <a:cxnSpLocks noChangeAspect="1"/>
                  <a:stCxn id="330" idx="3"/>
                  <a:endCxn id="330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0" name="Group 339"/>
            <p:cNvGrpSpPr>
              <a:grpSpLocks noChangeAspect="1"/>
            </p:cNvGrpSpPr>
            <p:nvPr>
              <p:custDataLst>
                <p:custData r:id="rId16"/>
              </p:custDataLst>
            </p:nvPr>
          </p:nvGrpSpPr>
          <p:grpSpPr>
            <a:xfrm>
              <a:off x="3421260" y="4667041"/>
              <a:ext cx="1079999" cy="955458"/>
              <a:chOff x="7040164" y="2894873"/>
              <a:chExt cx="1079999" cy="955458"/>
            </a:xfrm>
          </p:grpSpPr>
          <p:grpSp>
            <p:nvGrpSpPr>
              <p:cNvPr id="341" name="Group 340"/>
              <p:cNvGrpSpPr>
                <a:grpSpLocks noChangeAspect="1"/>
              </p:cNvGrpSpPr>
              <p:nvPr/>
            </p:nvGrpSpPr>
            <p:grpSpPr>
              <a:xfrm>
                <a:off x="7230455" y="2968792"/>
                <a:ext cx="699419" cy="807621"/>
                <a:chOff x="4895688" y="2043001"/>
                <a:chExt cx="2400622" cy="2771997"/>
              </a:xfrm>
            </p:grpSpPr>
            <p:cxnSp>
              <p:nvCxnSpPr>
                <p:cNvPr id="361" name="Straight Connector 360"/>
                <p:cNvCxnSpPr/>
                <p:nvPr/>
              </p:nvCxnSpPr>
              <p:spPr>
                <a:xfrm rot="10800000">
                  <a:off x="5694525" y="2043001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 rot="14400000">
                  <a:off x="6894835" y="2736002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 rot="18000000">
                  <a:off x="6894835" y="4121999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5694525" y="4814998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 rot="3600000">
                  <a:off x="4494213" y="4121999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 rot="7200000">
                  <a:off x="4494213" y="2736002"/>
                  <a:ext cx="80295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 rot="1800000">
                <a:off x="7737378" y="2894873"/>
                <a:ext cx="150381" cy="150381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 rot="5400000">
                <a:off x="7969782" y="3297412"/>
                <a:ext cx="150382" cy="150381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4" name="Oval 343"/>
              <p:cNvSpPr>
                <a:spLocks noChangeAspect="1"/>
              </p:cNvSpPr>
              <p:nvPr/>
            </p:nvSpPr>
            <p:spPr>
              <a:xfrm rot="9000000">
                <a:off x="7737377" y="3699949"/>
                <a:ext cx="150381" cy="150382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5" name="Oval 344"/>
              <p:cNvSpPr>
                <a:spLocks noChangeAspect="1"/>
              </p:cNvSpPr>
              <p:nvPr/>
            </p:nvSpPr>
            <p:spPr>
              <a:xfrm rot="12600000">
                <a:off x="7272570" y="3699949"/>
                <a:ext cx="150381" cy="150382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 rot="16200000">
                <a:off x="7040164" y="3297412"/>
                <a:ext cx="150382" cy="150381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7" name="Oval 346"/>
              <p:cNvSpPr>
                <a:spLocks noChangeAspect="1"/>
              </p:cNvSpPr>
              <p:nvPr/>
            </p:nvSpPr>
            <p:spPr>
              <a:xfrm rot="19800000">
                <a:off x="7272569" y="2894873"/>
                <a:ext cx="150381" cy="150381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348" name="Group 347"/>
              <p:cNvGrpSpPr>
                <a:grpSpLocks noChangeAspect="1"/>
              </p:cNvGrpSpPr>
              <p:nvPr/>
            </p:nvGrpSpPr>
            <p:grpSpPr>
              <a:xfrm>
                <a:off x="7187343" y="3026152"/>
                <a:ext cx="785642" cy="692901"/>
                <a:chOff x="7223054" y="3057647"/>
                <a:chExt cx="714220" cy="629910"/>
              </a:xfrm>
            </p:grpSpPr>
            <p:cxnSp>
              <p:nvCxnSpPr>
                <p:cNvPr id="355" name="Straight Connector 354"/>
                <p:cNvCxnSpPr/>
                <p:nvPr/>
              </p:nvCxnSpPr>
              <p:spPr>
                <a:xfrm rot="1800000">
                  <a:off x="7737498" y="3057647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rot="5400000">
                  <a:off x="7894831" y="3330160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rot="9000000">
                  <a:off x="7737498" y="3602671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 rot="12600000">
                  <a:off x="7422830" y="3602671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 rot="16200000">
                  <a:off x="7265497" y="3330160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 rot="19800000">
                  <a:off x="7422830" y="3057647"/>
                  <a:ext cx="0" cy="84886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" name="Group 348"/>
              <p:cNvGrpSpPr>
                <a:grpSpLocks noChangeAspect="1"/>
              </p:cNvGrpSpPr>
              <p:nvPr/>
            </p:nvGrpSpPr>
            <p:grpSpPr>
              <a:xfrm>
                <a:off x="7311969" y="3102593"/>
                <a:ext cx="540016" cy="540018"/>
                <a:chOff x="5556000" y="2965200"/>
                <a:chExt cx="1080000" cy="1080000"/>
              </a:xfrm>
            </p:grpSpPr>
            <p:sp>
              <p:nvSpPr>
                <p:cNvPr id="350" name="Oval 349"/>
                <p:cNvSpPr>
                  <a:spLocks noChangeAspect="1"/>
                </p:cNvSpPr>
                <p:nvPr/>
              </p:nvSpPr>
              <p:spPr>
                <a:xfrm>
                  <a:off x="5556000" y="2965200"/>
                  <a:ext cx="1080000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51" name="Oval 350"/>
                <p:cNvSpPr>
                  <a:spLocks noChangeAspect="1"/>
                </p:cNvSpPr>
                <p:nvPr/>
              </p:nvSpPr>
              <p:spPr>
                <a:xfrm>
                  <a:off x="5844086" y="2965200"/>
                  <a:ext cx="503828" cy="1080000"/>
                </a:xfrm>
                <a:prstGeom prst="ellipse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352" name="Straight Connector 351"/>
                <p:cNvCxnSpPr>
                  <a:cxnSpLocks noChangeAspect="1"/>
                  <a:stCxn id="350" idx="1"/>
                  <a:endCxn id="350" idx="7"/>
                </p:cNvCxnSpPr>
                <p:nvPr/>
              </p:nvCxnSpPr>
              <p:spPr>
                <a:xfrm>
                  <a:off x="5714162" y="3123362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>
                  <a:cxnSpLocks noChangeAspect="1"/>
                  <a:stCxn id="350" idx="2"/>
                  <a:endCxn id="350" idx="6"/>
                </p:cNvCxnSpPr>
                <p:nvPr/>
              </p:nvCxnSpPr>
              <p:spPr>
                <a:xfrm>
                  <a:off x="5556000" y="3505200"/>
                  <a:ext cx="108000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>
                  <a:cxnSpLocks noChangeAspect="1"/>
                  <a:stCxn id="350" idx="3"/>
                  <a:endCxn id="350" idx="5"/>
                </p:cNvCxnSpPr>
                <p:nvPr/>
              </p:nvCxnSpPr>
              <p:spPr>
                <a:xfrm>
                  <a:off x="5714162" y="3887038"/>
                  <a:ext cx="763676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9825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Global Business Icons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D0CD4F-10F5-416E-A3B8-71BC266F96DA}" type="datetime3">
              <a:rPr lang="en-IN" smtClean="0"/>
              <a:t>30 November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Copyright Next2Office.com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EAD3-E111-43DE-97B3-3BF0CED96B9A}" type="slidenum">
              <a:rPr lang="en-IN" smtClean="0"/>
              <a:t>3</a:t>
            </a:fld>
            <a:endParaRPr lang="en-IN" dirty="0"/>
          </a:p>
        </p:txBody>
      </p:sp>
      <p:grpSp>
        <p:nvGrpSpPr>
          <p:cNvPr id="179" name="Group 178"/>
          <p:cNvGrpSpPr>
            <a:grpSpLocks noChangeAspect="1"/>
          </p:cNvGrpSpPr>
          <p:nvPr>
            <p:custDataLst>
              <p:custData r:id="rId1"/>
            </p:custDataLst>
          </p:nvPr>
        </p:nvGrpSpPr>
        <p:grpSpPr>
          <a:xfrm>
            <a:off x="9517943" y="1630316"/>
            <a:ext cx="1080000" cy="1080000"/>
            <a:chOff x="5237922" y="3309067"/>
            <a:chExt cx="1080000" cy="1080000"/>
          </a:xfrm>
        </p:grpSpPr>
        <p:grpSp>
          <p:nvGrpSpPr>
            <p:cNvPr id="180" name="Group 179"/>
            <p:cNvGrpSpPr>
              <a:grpSpLocks noChangeAspect="1"/>
            </p:cNvGrpSpPr>
            <p:nvPr/>
          </p:nvGrpSpPr>
          <p:grpSpPr>
            <a:xfrm>
              <a:off x="5385773" y="3571687"/>
              <a:ext cx="784299" cy="554761"/>
              <a:chOff x="5382360" y="3571687"/>
              <a:chExt cx="784299" cy="554761"/>
            </a:xfrm>
          </p:grpSpPr>
          <p:sp>
            <p:nvSpPr>
              <p:cNvPr id="182" name="Freeform 181"/>
              <p:cNvSpPr>
                <a:spLocks noChangeAspect="1"/>
              </p:cNvSpPr>
              <p:nvPr/>
            </p:nvSpPr>
            <p:spPr>
              <a:xfrm>
                <a:off x="5382360" y="3571687"/>
                <a:ext cx="582278" cy="554761"/>
              </a:xfrm>
              <a:custGeom>
                <a:avLst/>
                <a:gdLst>
                  <a:gd name="connsiteX0" fmla="*/ 5553068 w 5795384"/>
                  <a:gd name="connsiteY0" fmla="*/ 0 h 4515912"/>
                  <a:gd name="connsiteX1" fmla="*/ 5795384 w 5795384"/>
                  <a:gd name="connsiteY1" fmla="*/ 235190 h 4515912"/>
                  <a:gd name="connsiteX2" fmla="*/ 5795384 w 5795384"/>
                  <a:gd name="connsiteY2" fmla="*/ 3912779 h 4515912"/>
                  <a:gd name="connsiteX3" fmla="*/ 5553068 w 5795384"/>
                  <a:gd name="connsiteY3" fmla="*/ 4147968 h 4515912"/>
                  <a:gd name="connsiteX4" fmla="*/ 5329795 w 5795384"/>
                  <a:gd name="connsiteY4" fmla="*/ 4004325 h 4515912"/>
                  <a:gd name="connsiteX5" fmla="*/ 5321509 w 5795384"/>
                  <a:gd name="connsiteY5" fmla="*/ 3878734 h 4515912"/>
                  <a:gd name="connsiteX6" fmla="*/ 2593195 w 5795384"/>
                  <a:gd name="connsiteY6" fmla="*/ 2699068 h 4515912"/>
                  <a:gd name="connsiteX7" fmla="*/ 2423651 w 5795384"/>
                  <a:gd name="connsiteY7" fmla="*/ 2695728 h 4515912"/>
                  <a:gd name="connsiteX8" fmla="*/ 2036568 w 5795384"/>
                  <a:gd name="connsiteY8" fmla="*/ 2691830 h 4515912"/>
                  <a:gd name="connsiteX9" fmla="*/ 2882115 w 5795384"/>
                  <a:gd name="connsiteY9" fmla="*/ 4156361 h 4515912"/>
                  <a:gd name="connsiteX10" fmla="*/ 2794388 w 5795384"/>
                  <a:gd name="connsiteY10" fmla="*/ 4483762 h 4515912"/>
                  <a:gd name="connsiteX11" fmla="*/ 2466987 w 5795384"/>
                  <a:gd name="connsiteY11" fmla="*/ 4396035 h 4515912"/>
                  <a:gd name="connsiteX12" fmla="*/ 1479827 w 5795384"/>
                  <a:gd name="connsiteY12" fmla="*/ 2686224 h 4515912"/>
                  <a:gd name="connsiteX13" fmla="*/ 339736 w 5795384"/>
                  <a:gd name="connsiteY13" fmla="*/ 2674743 h 4515912"/>
                  <a:gd name="connsiteX14" fmla="*/ 0 w 5795384"/>
                  <a:gd name="connsiteY14" fmla="*/ 2344999 h 4515912"/>
                  <a:gd name="connsiteX15" fmla="*/ 0 w 5795384"/>
                  <a:gd name="connsiteY15" fmla="*/ 1802970 h 4515912"/>
                  <a:gd name="connsiteX16" fmla="*/ 339736 w 5795384"/>
                  <a:gd name="connsiteY16" fmla="*/ 1473225 h 4515912"/>
                  <a:gd name="connsiteX17" fmla="*/ 2423648 w 5795384"/>
                  <a:gd name="connsiteY17" fmla="*/ 1452241 h 4515912"/>
                  <a:gd name="connsiteX18" fmla="*/ 2593195 w 5795384"/>
                  <a:gd name="connsiteY18" fmla="*/ 1448900 h 4515912"/>
                  <a:gd name="connsiteX19" fmla="*/ 5321509 w 5795384"/>
                  <a:gd name="connsiteY19" fmla="*/ 269234 h 4515912"/>
                  <a:gd name="connsiteX20" fmla="*/ 5329795 w 5795384"/>
                  <a:gd name="connsiteY20" fmla="*/ 143644 h 4515912"/>
                  <a:gd name="connsiteX21" fmla="*/ 5553068 w 5795384"/>
                  <a:gd name="connsiteY21" fmla="*/ 0 h 4515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795384" h="4515912">
                    <a:moveTo>
                      <a:pt x="5553068" y="0"/>
                    </a:moveTo>
                    <a:cubicBezTo>
                      <a:pt x="5686895" y="0"/>
                      <a:pt x="5795384" y="105299"/>
                      <a:pt x="5795384" y="235190"/>
                    </a:cubicBezTo>
                    <a:lnTo>
                      <a:pt x="5795384" y="3912779"/>
                    </a:lnTo>
                    <a:cubicBezTo>
                      <a:pt x="5795384" y="4042670"/>
                      <a:pt x="5686895" y="4147968"/>
                      <a:pt x="5553068" y="4147968"/>
                    </a:cubicBezTo>
                    <a:cubicBezTo>
                      <a:pt x="5452698" y="4147968"/>
                      <a:pt x="5366580" y="4088738"/>
                      <a:pt x="5329795" y="4004325"/>
                    </a:cubicBezTo>
                    <a:lnTo>
                      <a:pt x="5321509" y="3878734"/>
                    </a:lnTo>
                    <a:cubicBezTo>
                      <a:pt x="5321509" y="3264772"/>
                      <a:pt x="4125648" y="2759793"/>
                      <a:pt x="2593195" y="2699068"/>
                    </a:cubicBezTo>
                    <a:lnTo>
                      <a:pt x="2423651" y="2695728"/>
                    </a:lnTo>
                    <a:lnTo>
                      <a:pt x="2036568" y="2691830"/>
                    </a:lnTo>
                    <a:lnTo>
                      <a:pt x="2882115" y="4156361"/>
                    </a:lnTo>
                    <a:cubicBezTo>
                      <a:pt x="2948299" y="4270995"/>
                      <a:pt x="2909022" y="4417578"/>
                      <a:pt x="2794388" y="4483762"/>
                    </a:cubicBezTo>
                    <a:cubicBezTo>
                      <a:pt x="2679754" y="4549946"/>
                      <a:pt x="2533171" y="4510669"/>
                      <a:pt x="2466987" y="4396035"/>
                    </a:cubicBezTo>
                    <a:lnTo>
                      <a:pt x="1479827" y="2686224"/>
                    </a:lnTo>
                    <a:lnTo>
                      <a:pt x="339736" y="2674743"/>
                    </a:lnTo>
                    <a:cubicBezTo>
                      <a:pt x="152105" y="2674743"/>
                      <a:pt x="0" y="2527111"/>
                      <a:pt x="0" y="2344999"/>
                    </a:cubicBezTo>
                    <a:lnTo>
                      <a:pt x="0" y="1802970"/>
                    </a:lnTo>
                    <a:cubicBezTo>
                      <a:pt x="0" y="1620857"/>
                      <a:pt x="152105" y="1473225"/>
                      <a:pt x="339736" y="1473225"/>
                    </a:cubicBezTo>
                    <a:lnTo>
                      <a:pt x="2423648" y="1452241"/>
                    </a:lnTo>
                    <a:lnTo>
                      <a:pt x="2593195" y="1448900"/>
                    </a:lnTo>
                    <a:cubicBezTo>
                      <a:pt x="4125648" y="1388176"/>
                      <a:pt x="5321509" y="883196"/>
                      <a:pt x="5321509" y="269234"/>
                    </a:cubicBezTo>
                    <a:lnTo>
                      <a:pt x="5329795" y="143644"/>
                    </a:lnTo>
                    <a:cubicBezTo>
                      <a:pt x="5366580" y="59231"/>
                      <a:pt x="5452698" y="0"/>
                      <a:pt x="5553068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83" name="Group 182"/>
              <p:cNvGrpSpPr>
                <a:grpSpLocks noChangeAspect="1"/>
              </p:cNvGrpSpPr>
              <p:nvPr/>
            </p:nvGrpSpPr>
            <p:grpSpPr>
              <a:xfrm>
                <a:off x="5940401" y="3731127"/>
                <a:ext cx="226258" cy="216487"/>
                <a:chOff x="6335680" y="3322078"/>
                <a:chExt cx="226258" cy="216487"/>
              </a:xfrm>
            </p:grpSpPr>
            <p:sp>
              <p:nvSpPr>
                <p:cNvPr id="184" name="Arc 14"/>
                <p:cNvSpPr>
                  <a:spLocks noChangeAspect="1"/>
                </p:cNvSpPr>
                <p:nvPr/>
              </p:nvSpPr>
              <p:spPr bwMode="auto">
                <a:xfrm rot="2700000">
                  <a:off x="6345451" y="3322078"/>
                  <a:ext cx="216487" cy="216487"/>
                </a:xfrm>
                <a:custGeom>
                  <a:avLst/>
                  <a:gdLst>
                    <a:gd name="T0" fmla="*/ 0 w 21600"/>
                    <a:gd name="T1" fmla="*/ 0 h 21600"/>
                    <a:gd name="T2" fmla="*/ 2366962 w 21600"/>
                    <a:gd name="T3" fmla="*/ 1504950 h 21600"/>
                    <a:gd name="T4" fmla="*/ 0 w 21600"/>
                    <a:gd name="T5" fmla="*/ 150495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85" name="Arc 14"/>
                <p:cNvSpPr>
                  <a:spLocks noChangeAspect="1"/>
                </p:cNvSpPr>
                <p:nvPr/>
              </p:nvSpPr>
              <p:spPr bwMode="auto">
                <a:xfrm rot="2700000">
                  <a:off x="6335678" y="3350628"/>
                  <a:ext cx="148485" cy="148482"/>
                </a:xfrm>
                <a:custGeom>
                  <a:avLst/>
                  <a:gdLst>
                    <a:gd name="T0" fmla="*/ 0 w 21600"/>
                    <a:gd name="T1" fmla="*/ 0 h 21600"/>
                    <a:gd name="T2" fmla="*/ 2366962 w 21600"/>
                    <a:gd name="T3" fmla="*/ 1504950 h 21600"/>
                    <a:gd name="T4" fmla="*/ 0 w 21600"/>
                    <a:gd name="T5" fmla="*/ 150495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lnSpc>
                      <a:spcPct val="106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1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 sz="1800" dirty="0"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5237922" y="3309067"/>
              <a:ext cx="108000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6" name="Group 185"/>
          <p:cNvGrpSpPr>
            <a:grpSpLocks noChangeAspect="1"/>
          </p:cNvGrpSpPr>
          <p:nvPr>
            <p:custDataLst>
              <p:custData r:id="rId2"/>
            </p:custDataLst>
          </p:nvPr>
        </p:nvGrpSpPr>
        <p:grpSpPr>
          <a:xfrm>
            <a:off x="7393136" y="1630316"/>
            <a:ext cx="1080000" cy="1080000"/>
            <a:chOff x="5556000" y="2889000"/>
            <a:chExt cx="1080000" cy="1080000"/>
          </a:xfrm>
        </p:grpSpPr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88" name="Group 187"/>
            <p:cNvGrpSpPr>
              <a:grpSpLocks noChangeAspect="1"/>
            </p:cNvGrpSpPr>
            <p:nvPr/>
          </p:nvGrpSpPr>
          <p:grpSpPr>
            <a:xfrm>
              <a:off x="5806872" y="3159246"/>
              <a:ext cx="587766" cy="549018"/>
              <a:chOff x="7613373" y="2569657"/>
              <a:chExt cx="1524515" cy="1424010"/>
            </a:xfrm>
          </p:grpSpPr>
          <p:sp>
            <p:nvSpPr>
              <p:cNvPr id="189" name="Freeform 188"/>
              <p:cNvSpPr>
                <a:spLocks noChangeAspect="1"/>
              </p:cNvSpPr>
              <p:nvPr/>
            </p:nvSpPr>
            <p:spPr>
              <a:xfrm>
                <a:off x="8407619" y="3010336"/>
                <a:ext cx="730269" cy="983331"/>
              </a:xfrm>
              <a:custGeom>
                <a:avLst/>
                <a:gdLst>
                  <a:gd name="connsiteX0" fmla="*/ 282884 w 730270"/>
                  <a:gd name="connsiteY0" fmla="*/ 843 h 983331"/>
                  <a:gd name="connsiteX1" fmla="*/ 299633 w 730270"/>
                  <a:gd name="connsiteY1" fmla="*/ 1082 h 983331"/>
                  <a:gd name="connsiteX2" fmla="*/ 354463 w 730270"/>
                  <a:gd name="connsiteY2" fmla="*/ 62261 h 983331"/>
                  <a:gd name="connsiteX3" fmla="*/ 361762 w 730270"/>
                  <a:gd name="connsiteY3" fmla="*/ 389268 h 983331"/>
                  <a:gd name="connsiteX4" fmla="*/ 418647 w 730270"/>
                  <a:gd name="connsiteY4" fmla="*/ 337104 h 983331"/>
                  <a:gd name="connsiteX5" fmla="*/ 689213 w 730270"/>
                  <a:gd name="connsiteY5" fmla="*/ 410941 h 983331"/>
                  <a:gd name="connsiteX6" fmla="*/ 728413 w 730270"/>
                  <a:gd name="connsiteY6" fmla="*/ 522893 h 983331"/>
                  <a:gd name="connsiteX7" fmla="*/ 730034 w 730270"/>
                  <a:gd name="connsiteY7" fmla="*/ 597823 h 983331"/>
                  <a:gd name="connsiteX8" fmla="*/ 722433 w 730270"/>
                  <a:gd name="connsiteY8" fmla="*/ 743079 h 983331"/>
                  <a:gd name="connsiteX9" fmla="*/ 637421 w 730270"/>
                  <a:gd name="connsiteY9" fmla="*/ 897409 h 983331"/>
                  <a:gd name="connsiteX10" fmla="*/ 615187 w 730270"/>
                  <a:gd name="connsiteY10" fmla="*/ 930105 h 983331"/>
                  <a:gd name="connsiteX11" fmla="*/ 620692 w 730270"/>
                  <a:gd name="connsiteY11" fmla="*/ 983331 h 983331"/>
                  <a:gd name="connsiteX12" fmla="*/ 283921 w 730270"/>
                  <a:gd name="connsiteY12" fmla="*/ 983331 h 983331"/>
                  <a:gd name="connsiteX13" fmla="*/ 272531 w 730270"/>
                  <a:gd name="connsiteY13" fmla="*/ 898557 h 983331"/>
                  <a:gd name="connsiteX14" fmla="*/ 249186 w 730270"/>
                  <a:gd name="connsiteY14" fmla="*/ 874678 h 983331"/>
                  <a:gd name="connsiteX15" fmla="*/ 137944 w 730270"/>
                  <a:gd name="connsiteY15" fmla="*/ 776735 h 983331"/>
                  <a:gd name="connsiteX16" fmla="*/ 81705 w 730270"/>
                  <a:gd name="connsiteY16" fmla="*/ 627396 h 983331"/>
                  <a:gd name="connsiteX17" fmla="*/ 17619 w 730270"/>
                  <a:gd name="connsiteY17" fmla="*/ 488447 h 983331"/>
                  <a:gd name="connsiteX18" fmla="*/ 1925 w 730270"/>
                  <a:gd name="connsiteY18" fmla="*/ 444294 h 983331"/>
                  <a:gd name="connsiteX19" fmla="*/ 52932 w 730270"/>
                  <a:gd name="connsiteY19" fmla="*/ 420919 h 983331"/>
                  <a:gd name="connsiteX20" fmla="*/ 107863 w 730270"/>
                  <a:gd name="connsiteY20" fmla="*/ 449489 h 983331"/>
                  <a:gd name="connsiteX21" fmla="*/ 148407 w 730270"/>
                  <a:gd name="connsiteY21" fmla="*/ 498836 h 983331"/>
                  <a:gd name="connsiteX22" fmla="*/ 194027 w 730270"/>
                  <a:gd name="connsiteY22" fmla="*/ 580697 h 983331"/>
                  <a:gd name="connsiteX23" fmla="*/ 234335 w 730270"/>
                  <a:gd name="connsiteY23" fmla="*/ 586350 h 983331"/>
                  <a:gd name="connsiteX24" fmla="*/ 237009 w 730270"/>
                  <a:gd name="connsiteY24" fmla="*/ 445289 h 983331"/>
                  <a:gd name="connsiteX25" fmla="*/ 244881 w 730270"/>
                  <a:gd name="connsiteY25" fmla="*/ 53638 h 983331"/>
                  <a:gd name="connsiteX26" fmla="*/ 282884 w 730270"/>
                  <a:gd name="connsiteY26" fmla="*/ 843 h 98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0270" h="983331">
                    <a:moveTo>
                      <a:pt x="282884" y="843"/>
                    </a:moveTo>
                    <a:cubicBezTo>
                      <a:pt x="288331" y="-383"/>
                      <a:pt x="293981" y="-243"/>
                      <a:pt x="299633" y="1082"/>
                    </a:cubicBezTo>
                    <a:cubicBezTo>
                      <a:pt x="322238" y="6383"/>
                      <a:pt x="344857" y="30639"/>
                      <a:pt x="354463" y="62261"/>
                    </a:cubicBezTo>
                    <a:cubicBezTo>
                      <a:pt x="364818" y="126959"/>
                      <a:pt x="351065" y="343461"/>
                      <a:pt x="361762" y="389268"/>
                    </a:cubicBezTo>
                    <a:cubicBezTo>
                      <a:pt x="372460" y="435075"/>
                      <a:pt x="364072" y="333492"/>
                      <a:pt x="418647" y="337104"/>
                    </a:cubicBezTo>
                    <a:cubicBezTo>
                      <a:pt x="473222" y="340716"/>
                      <a:pt x="637585" y="379975"/>
                      <a:pt x="689213" y="410941"/>
                    </a:cubicBezTo>
                    <a:cubicBezTo>
                      <a:pt x="740840" y="441906"/>
                      <a:pt x="719084" y="483888"/>
                      <a:pt x="728413" y="522893"/>
                    </a:cubicBezTo>
                    <a:cubicBezTo>
                      <a:pt x="728953" y="547870"/>
                      <a:pt x="729494" y="572846"/>
                      <a:pt x="730034" y="597823"/>
                    </a:cubicBezTo>
                    <a:cubicBezTo>
                      <a:pt x="730825" y="652726"/>
                      <a:pt x="729953" y="704388"/>
                      <a:pt x="722433" y="743079"/>
                    </a:cubicBezTo>
                    <a:cubicBezTo>
                      <a:pt x="707392" y="820462"/>
                      <a:pt x="655295" y="866238"/>
                      <a:pt x="637421" y="897409"/>
                    </a:cubicBezTo>
                    <a:lnTo>
                      <a:pt x="615187" y="930105"/>
                    </a:lnTo>
                    <a:lnTo>
                      <a:pt x="620692" y="983331"/>
                    </a:lnTo>
                    <a:lnTo>
                      <a:pt x="283921" y="983331"/>
                    </a:lnTo>
                    <a:lnTo>
                      <a:pt x="272531" y="898557"/>
                    </a:lnTo>
                    <a:lnTo>
                      <a:pt x="249186" y="874678"/>
                    </a:lnTo>
                    <a:cubicBezTo>
                      <a:pt x="214373" y="845074"/>
                      <a:pt x="162303" y="811148"/>
                      <a:pt x="137944" y="776735"/>
                    </a:cubicBezTo>
                    <a:cubicBezTo>
                      <a:pt x="105465" y="730851"/>
                      <a:pt x="101759" y="675444"/>
                      <a:pt x="81705" y="627396"/>
                    </a:cubicBezTo>
                    <a:lnTo>
                      <a:pt x="17619" y="488447"/>
                    </a:lnTo>
                    <a:cubicBezTo>
                      <a:pt x="4323" y="457930"/>
                      <a:pt x="-3961" y="455548"/>
                      <a:pt x="1925" y="444294"/>
                    </a:cubicBezTo>
                    <a:cubicBezTo>
                      <a:pt x="7811" y="433040"/>
                      <a:pt x="35275" y="420054"/>
                      <a:pt x="52932" y="420919"/>
                    </a:cubicBezTo>
                    <a:cubicBezTo>
                      <a:pt x="70588" y="421786"/>
                      <a:pt x="93825" y="433791"/>
                      <a:pt x="107863" y="449489"/>
                    </a:cubicBezTo>
                    <a:cubicBezTo>
                      <a:pt x="121901" y="465187"/>
                      <a:pt x="137072" y="476110"/>
                      <a:pt x="148407" y="498836"/>
                    </a:cubicBezTo>
                    <a:lnTo>
                      <a:pt x="194027" y="580697"/>
                    </a:lnTo>
                    <a:cubicBezTo>
                      <a:pt x="206288" y="592058"/>
                      <a:pt x="221321" y="585990"/>
                      <a:pt x="234335" y="586350"/>
                    </a:cubicBezTo>
                    <a:cubicBezTo>
                      <a:pt x="235226" y="539329"/>
                      <a:pt x="236118" y="492309"/>
                      <a:pt x="237009" y="445289"/>
                    </a:cubicBezTo>
                    <a:cubicBezTo>
                      <a:pt x="233646" y="289207"/>
                      <a:pt x="230550" y="119940"/>
                      <a:pt x="244881" y="53638"/>
                    </a:cubicBezTo>
                    <a:cubicBezTo>
                      <a:pt x="252045" y="20489"/>
                      <a:pt x="266545" y="4519"/>
                      <a:pt x="282884" y="84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90" name="Freeform 189"/>
              <p:cNvSpPr>
                <a:spLocks noChangeAspect="1"/>
              </p:cNvSpPr>
              <p:nvPr/>
            </p:nvSpPr>
            <p:spPr>
              <a:xfrm rot="10800000">
                <a:off x="7613373" y="2569657"/>
                <a:ext cx="914400" cy="951297"/>
              </a:xfrm>
              <a:custGeom>
                <a:avLst/>
                <a:gdLst>
                  <a:gd name="connsiteX0" fmla="*/ 1118997 w 1217066"/>
                  <a:gd name="connsiteY0" fmla="*/ 1266174 h 1266174"/>
                  <a:gd name="connsiteX1" fmla="*/ 98069 w 1217066"/>
                  <a:gd name="connsiteY1" fmla="*/ 1266174 h 1266174"/>
                  <a:gd name="connsiteX2" fmla="*/ 0 w 1217066"/>
                  <a:gd name="connsiteY2" fmla="*/ 1168105 h 1266174"/>
                  <a:gd name="connsiteX3" fmla="*/ 0 w 1217066"/>
                  <a:gd name="connsiteY3" fmla="*/ 358403 h 1266174"/>
                  <a:gd name="connsiteX4" fmla="*/ 98069 w 1217066"/>
                  <a:gd name="connsiteY4" fmla="*/ 260334 h 1266174"/>
                  <a:gd name="connsiteX5" fmla="*/ 414643 w 1217066"/>
                  <a:gd name="connsiteY5" fmla="*/ 260334 h 1266174"/>
                  <a:gd name="connsiteX6" fmla="*/ 605220 w 1217066"/>
                  <a:gd name="connsiteY6" fmla="*/ 0 h 1266174"/>
                  <a:gd name="connsiteX7" fmla="*/ 795798 w 1217066"/>
                  <a:gd name="connsiteY7" fmla="*/ 260334 h 1266174"/>
                  <a:gd name="connsiteX8" fmla="*/ 1118997 w 1217066"/>
                  <a:gd name="connsiteY8" fmla="*/ 260334 h 1266174"/>
                  <a:gd name="connsiteX9" fmla="*/ 1217066 w 1217066"/>
                  <a:gd name="connsiteY9" fmla="*/ 358403 h 1266174"/>
                  <a:gd name="connsiteX10" fmla="*/ 1217066 w 1217066"/>
                  <a:gd name="connsiteY10" fmla="*/ 1168105 h 1266174"/>
                  <a:gd name="connsiteX11" fmla="*/ 1118997 w 1217066"/>
                  <a:gd name="connsiteY11" fmla="*/ 1266174 h 126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7066" h="1266174">
                    <a:moveTo>
                      <a:pt x="1118997" y="1266174"/>
                    </a:moveTo>
                    <a:lnTo>
                      <a:pt x="98069" y="1266174"/>
                    </a:lnTo>
                    <a:cubicBezTo>
                      <a:pt x="43907" y="1266174"/>
                      <a:pt x="0" y="1222267"/>
                      <a:pt x="0" y="1168105"/>
                    </a:cubicBezTo>
                    <a:lnTo>
                      <a:pt x="0" y="358403"/>
                    </a:lnTo>
                    <a:cubicBezTo>
                      <a:pt x="0" y="304241"/>
                      <a:pt x="43907" y="260334"/>
                      <a:pt x="98069" y="260334"/>
                    </a:cubicBezTo>
                    <a:lnTo>
                      <a:pt x="414643" y="260334"/>
                    </a:lnTo>
                    <a:lnTo>
                      <a:pt x="605220" y="0"/>
                    </a:lnTo>
                    <a:lnTo>
                      <a:pt x="795798" y="260334"/>
                    </a:lnTo>
                    <a:lnTo>
                      <a:pt x="1118997" y="260334"/>
                    </a:lnTo>
                    <a:cubicBezTo>
                      <a:pt x="1173159" y="260334"/>
                      <a:pt x="1217066" y="304241"/>
                      <a:pt x="1217066" y="358403"/>
                    </a:cubicBezTo>
                    <a:lnTo>
                      <a:pt x="1217066" y="1168105"/>
                    </a:lnTo>
                    <a:cubicBezTo>
                      <a:pt x="1217066" y="1222267"/>
                      <a:pt x="1173159" y="1266174"/>
                      <a:pt x="1118997" y="1266174"/>
                    </a:cubicBez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91" name="Group 190"/>
              <p:cNvGrpSpPr>
                <a:grpSpLocks noChangeAspect="1"/>
              </p:cNvGrpSpPr>
              <p:nvPr/>
            </p:nvGrpSpPr>
            <p:grpSpPr>
              <a:xfrm>
                <a:off x="7727072" y="2789260"/>
                <a:ext cx="687003" cy="334312"/>
                <a:chOff x="7692722" y="2772545"/>
                <a:chExt cx="755703" cy="367743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92722" y="2772545"/>
                  <a:ext cx="755703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692722" y="2961386"/>
                  <a:ext cx="755703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7692722" y="3140288"/>
                  <a:ext cx="755703" cy="0"/>
                </a:xfrm>
                <a:prstGeom prst="line">
                  <a:avLst/>
                </a:prstGeom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5" name="Group 194"/>
          <p:cNvGrpSpPr>
            <a:grpSpLocks noChangeAspect="1"/>
          </p:cNvGrpSpPr>
          <p:nvPr>
            <p:custDataLst>
              <p:custData r:id="rId3"/>
            </p:custDataLst>
          </p:nvPr>
        </p:nvGrpSpPr>
        <p:grpSpPr>
          <a:xfrm>
            <a:off x="5268329" y="1630316"/>
            <a:ext cx="1080000" cy="1080000"/>
            <a:chOff x="5556000" y="2889000"/>
            <a:chExt cx="1080000" cy="1080000"/>
          </a:xfrm>
        </p:grpSpPr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7" name="Freeform 196"/>
            <p:cNvSpPr>
              <a:spLocks noChangeAspect="1"/>
            </p:cNvSpPr>
            <p:nvPr/>
          </p:nvSpPr>
          <p:spPr>
            <a:xfrm rot="10800000" flipV="1">
              <a:off x="5856238" y="3152002"/>
              <a:ext cx="479523" cy="553995"/>
            </a:xfrm>
            <a:custGeom>
              <a:avLst/>
              <a:gdLst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62150 w 871681"/>
                <a:gd name="connsiteY4" fmla="*/ 943692 h 1080001"/>
                <a:gd name="connsiteX5" fmla="*/ 738268 w 871681"/>
                <a:gd name="connsiteY5" fmla="*/ 938870 h 1080001"/>
                <a:gd name="connsiteX6" fmla="*/ 750220 w 871681"/>
                <a:gd name="connsiteY6" fmla="*/ 938870 h 1080001"/>
                <a:gd name="connsiteX7" fmla="*/ 824475 w 871681"/>
                <a:gd name="connsiteY7" fmla="*/ 864615 h 1080001"/>
                <a:gd name="connsiteX8" fmla="*/ 824476 w 871681"/>
                <a:gd name="connsiteY8" fmla="*/ 864615 h 1080001"/>
                <a:gd name="connsiteX9" fmla="*/ 750221 w 871681"/>
                <a:gd name="connsiteY9" fmla="*/ 790360 h 1080001"/>
                <a:gd name="connsiteX10" fmla="*/ 755579 w 871681"/>
                <a:gd name="connsiteY10" fmla="*/ 790360 h 1080001"/>
                <a:gd name="connsiteX11" fmla="*/ 839382 w 871681"/>
                <a:gd name="connsiteY11" fmla="*/ 706557 h 1080001"/>
                <a:gd name="connsiteX12" fmla="*/ 788199 w 871681"/>
                <a:gd name="connsiteY12" fmla="*/ 629340 h 1080001"/>
                <a:gd name="connsiteX13" fmla="*/ 765350 w 871681"/>
                <a:gd name="connsiteY13" fmla="*/ 624727 h 1080001"/>
                <a:gd name="connsiteX14" fmla="*/ 765766 w 871681"/>
                <a:gd name="connsiteY14" fmla="*/ 622755 h 1080001"/>
                <a:gd name="connsiteX15" fmla="*/ 787878 w 871681"/>
                <a:gd name="connsiteY15" fmla="*/ 622755 h 1080001"/>
                <a:gd name="connsiteX16" fmla="*/ 871681 w 871681"/>
                <a:gd name="connsiteY16" fmla="*/ 538952 h 1080001"/>
                <a:gd name="connsiteX17" fmla="*/ 787878 w 871681"/>
                <a:gd name="connsiteY17" fmla="*/ 455149 h 1080001"/>
                <a:gd name="connsiteX18" fmla="*/ 511158 w 871681"/>
                <a:gd name="connsiteY18" fmla="*/ 455149 h 1080001"/>
                <a:gd name="connsiteX19" fmla="*/ 509920 w 871681"/>
                <a:gd name="connsiteY19" fmla="*/ 455447 h 1080001"/>
                <a:gd name="connsiteX20" fmla="*/ 487237 w 871681"/>
                <a:gd name="connsiteY20" fmla="*/ 453357 h 1080001"/>
                <a:gd name="connsiteX21" fmla="*/ 469964 w 871681"/>
                <a:gd name="connsiteY21" fmla="*/ 439768 h 1080001"/>
                <a:gd name="connsiteX22" fmla="*/ 483316 w 871681"/>
                <a:gd name="connsiteY22" fmla="*/ 393925 h 1080001"/>
                <a:gd name="connsiteX23" fmla="*/ 579445 w 871681"/>
                <a:gd name="connsiteY23" fmla="*/ 221340 h 1080001"/>
                <a:gd name="connsiteX24" fmla="*/ 579445 w 871681"/>
                <a:gd name="connsiteY24" fmla="*/ 99990 h 1080001"/>
                <a:gd name="connsiteX25" fmla="*/ 547401 w 871681"/>
                <a:gd name="connsiteY25" fmla="*/ 23288 h 1080001"/>
                <a:gd name="connsiteX26" fmla="*/ 458169 w 871681"/>
                <a:gd name="connsiteY26" fmla="*/ 12876 h 1080001"/>
                <a:gd name="connsiteX27" fmla="*/ 428355 w 871681"/>
                <a:gd name="connsiteY27" fmla="*/ 210060 h 1080001"/>
                <a:gd name="connsiteX28" fmla="*/ 339121 w 871681"/>
                <a:gd name="connsiteY28" fmla="*/ 291452 h 1080001"/>
                <a:gd name="connsiteX29" fmla="*/ 109481 w 871681"/>
                <a:gd name="connsiteY29" fmla="*/ 534151 h 1080001"/>
                <a:gd name="connsiteX30" fmla="*/ 0 w 871681"/>
                <a:gd name="connsiteY30" fmla="*/ 528759 h 1080001"/>
                <a:gd name="connsiteX31" fmla="*/ 0 w 871681"/>
                <a:gd name="connsiteY31" fmla="*/ 957527 h 1080001"/>
                <a:gd name="connsiteX32" fmla="*/ 112150 w 871681"/>
                <a:gd name="connsiteY32" fmla="*/ 971010 h 1080001"/>
                <a:gd name="connsiteX33" fmla="*/ 213620 w 871681"/>
                <a:gd name="connsiteY33" fmla="*/ 1043819 h 1080001"/>
                <a:gd name="connsiteX34" fmla="*/ 360414 w 871681"/>
                <a:gd name="connsiteY34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38268 w 871681"/>
                <a:gd name="connsiteY4" fmla="*/ 938870 h 1080001"/>
                <a:gd name="connsiteX5" fmla="*/ 750220 w 871681"/>
                <a:gd name="connsiteY5" fmla="*/ 938870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65766 w 871681"/>
                <a:gd name="connsiteY13" fmla="*/ 622755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10426 w 871681"/>
                <a:gd name="connsiteY4" fmla="*/ 943266 h 1080001"/>
                <a:gd name="connsiteX5" fmla="*/ 750220 w 871681"/>
                <a:gd name="connsiteY5" fmla="*/ 938870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65766 w 871681"/>
                <a:gd name="connsiteY13" fmla="*/ 622755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10426 w 871681"/>
                <a:gd name="connsiteY4" fmla="*/ 943266 h 1080001"/>
                <a:gd name="connsiteX5" fmla="*/ 750220 w 871681"/>
                <a:gd name="connsiteY5" fmla="*/ 938870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65766 w 871681"/>
                <a:gd name="connsiteY13" fmla="*/ 622755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10426 w 871681"/>
                <a:gd name="connsiteY4" fmla="*/ 943266 h 1080001"/>
                <a:gd name="connsiteX5" fmla="*/ 750220 w 871681"/>
                <a:gd name="connsiteY5" fmla="*/ 938870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28011 w 871681"/>
                <a:gd name="connsiteY4" fmla="*/ 940336 h 1080001"/>
                <a:gd name="connsiteX5" fmla="*/ 750220 w 871681"/>
                <a:gd name="connsiteY5" fmla="*/ 938870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28011 w 871681"/>
                <a:gd name="connsiteY4" fmla="*/ 940336 h 1080001"/>
                <a:gd name="connsiteX5" fmla="*/ 761193 w 871681"/>
                <a:gd name="connsiteY5" fmla="*/ 940089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36545 w 871681"/>
                <a:gd name="connsiteY4" fmla="*/ 941555 h 1080001"/>
                <a:gd name="connsiteX5" fmla="*/ 761193 w 871681"/>
                <a:gd name="connsiteY5" fmla="*/ 940089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55579 w 871681"/>
                <a:gd name="connsiteY9" fmla="*/ 790360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36545 w 871681"/>
                <a:gd name="connsiteY4" fmla="*/ 941555 h 1080001"/>
                <a:gd name="connsiteX5" fmla="*/ 761193 w 871681"/>
                <a:gd name="connsiteY5" fmla="*/ 940089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0221 w 871681"/>
                <a:gd name="connsiteY8" fmla="*/ 790360 h 1080001"/>
                <a:gd name="connsiteX9" fmla="*/ 772648 w 871681"/>
                <a:gd name="connsiteY9" fmla="*/ 792798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80001 h 1080001"/>
                <a:gd name="connsiteX1" fmla="*/ 593468 w 871681"/>
                <a:gd name="connsiteY1" fmla="*/ 1061603 h 1080001"/>
                <a:gd name="connsiteX2" fmla="*/ 738263 w 871681"/>
                <a:gd name="connsiteY2" fmla="*/ 1061603 h 1080001"/>
                <a:gd name="connsiteX3" fmla="*/ 799630 w 871681"/>
                <a:gd name="connsiteY3" fmla="*/ 1000236 h 1080001"/>
                <a:gd name="connsiteX4" fmla="*/ 736545 w 871681"/>
                <a:gd name="connsiteY4" fmla="*/ 941555 h 1080001"/>
                <a:gd name="connsiteX5" fmla="*/ 761193 w 871681"/>
                <a:gd name="connsiteY5" fmla="*/ 940089 h 1080001"/>
                <a:gd name="connsiteX6" fmla="*/ 824475 w 871681"/>
                <a:gd name="connsiteY6" fmla="*/ 864615 h 1080001"/>
                <a:gd name="connsiteX7" fmla="*/ 824476 w 871681"/>
                <a:gd name="connsiteY7" fmla="*/ 864615 h 1080001"/>
                <a:gd name="connsiteX8" fmla="*/ 759974 w 871681"/>
                <a:gd name="connsiteY8" fmla="*/ 790360 h 1080001"/>
                <a:gd name="connsiteX9" fmla="*/ 772648 w 871681"/>
                <a:gd name="connsiteY9" fmla="*/ 792798 h 1080001"/>
                <a:gd name="connsiteX10" fmla="*/ 839382 w 871681"/>
                <a:gd name="connsiteY10" fmla="*/ 706557 h 1080001"/>
                <a:gd name="connsiteX11" fmla="*/ 788199 w 871681"/>
                <a:gd name="connsiteY11" fmla="*/ 629340 h 1080001"/>
                <a:gd name="connsiteX12" fmla="*/ 765350 w 871681"/>
                <a:gd name="connsiteY12" fmla="*/ 624727 h 1080001"/>
                <a:gd name="connsiteX13" fmla="*/ 721805 w 871681"/>
                <a:gd name="connsiteY13" fmla="*/ 618359 h 1080001"/>
                <a:gd name="connsiteX14" fmla="*/ 787878 w 871681"/>
                <a:gd name="connsiteY14" fmla="*/ 622755 h 1080001"/>
                <a:gd name="connsiteX15" fmla="*/ 871681 w 871681"/>
                <a:gd name="connsiteY15" fmla="*/ 538952 h 1080001"/>
                <a:gd name="connsiteX16" fmla="*/ 787878 w 871681"/>
                <a:gd name="connsiteY16" fmla="*/ 455149 h 1080001"/>
                <a:gd name="connsiteX17" fmla="*/ 511158 w 871681"/>
                <a:gd name="connsiteY17" fmla="*/ 455149 h 1080001"/>
                <a:gd name="connsiteX18" fmla="*/ 509920 w 871681"/>
                <a:gd name="connsiteY18" fmla="*/ 455447 h 1080001"/>
                <a:gd name="connsiteX19" fmla="*/ 487237 w 871681"/>
                <a:gd name="connsiteY19" fmla="*/ 453357 h 1080001"/>
                <a:gd name="connsiteX20" fmla="*/ 469964 w 871681"/>
                <a:gd name="connsiteY20" fmla="*/ 439768 h 1080001"/>
                <a:gd name="connsiteX21" fmla="*/ 483316 w 871681"/>
                <a:gd name="connsiteY21" fmla="*/ 393925 h 1080001"/>
                <a:gd name="connsiteX22" fmla="*/ 579445 w 871681"/>
                <a:gd name="connsiteY22" fmla="*/ 221340 h 1080001"/>
                <a:gd name="connsiteX23" fmla="*/ 579445 w 871681"/>
                <a:gd name="connsiteY23" fmla="*/ 99990 h 1080001"/>
                <a:gd name="connsiteX24" fmla="*/ 547401 w 871681"/>
                <a:gd name="connsiteY24" fmla="*/ 23288 h 1080001"/>
                <a:gd name="connsiteX25" fmla="*/ 458169 w 871681"/>
                <a:gd name="connsiteY25" fmla="*/ 12876 h 1080001"/>
                <a:gd name="connsiteX26" fmla="*/ 428355 w 871681"/>
                <a:gd name="connsiteY26" fmla="*/ 210060 h 1080001"/>
                <a:gd name="connsiteX27" fmla="*/ 339121 w 871681"/>
                <a:gd name="connsiteY27" fmla="*/ 291452 h 1080001"/>
                <a:gd name="connsiteX28" fmla="*/ 109481 w 871681"/>
                <a:gd name="connsiteY28" fmla="*/ 534151 h 1080001"/>
                <a:gd name="connsiteX29" fmla="*/ 0 w 871681"/>
                <a:gd name="connsiteY29" fmla="*/ 528759 h 1080001"/>
                <a:gd name="connsiteX30" fmla="*/ 0 w 871681"/>
                <a:gd name="connsiteY30" fmla="*/ 957527 h 1080001"/>
                <a:gd name="connsiteX31" fmla="*/ 112150 w 871681"/>
                <a:gd name="connsiteY31" fmla="*/ 971010 h 1080001"/>
                <a:gd name="connsiteX32" fmla="*/ 213620 w 871681"/>
                <a:gd name="connsiteY32" fmla="*/ 1043819 h 1080001"/>
                <a:gd name="connsiteX33" fmla="*/ 360414 w 871681"/>
                <a:gd name="connsiteY33" fmla="*/ 1080001 h 1080001"/>
                <a:gd name="connsiteX0" fmla="*/ 360414 w 871681"/>
                <a:gd name="connsiteY0" fmla="*/ 1057007 h 1057007"/>
                <a:gd name="connsiteX1" fmla="*/ 593468 w 871681"/>
                <a:gd name="connsiteY1" fmla="*/ 1038609 h 1057007"/>
                <a:gd name="connsiteX2" fmla="*/ 738263 w 871681"/>
                <a:gd name="connsiteY2" fmla="*/ 1038609 h 1057007"/>
                <a:gd name="connsiteX3" fmla="*/ 799630 w 871681"/>
                <a:gd name="connsiteY3" fmla="*/ 977242 h 1057007"/>
                <a:gd name="connsiteX4" fmla="*/ 736545 w 871681"/>
                <a:gd name="connsiteY4" fmla="*/ 918561 h 1057007"/>
                <a:gd name="connsiteX5" fmla="*/ 761193 w 871681"/>
                <a:gd name="connsiteY5" fmla="*/ 917095 h 1057007"/>
                <a:gd name="connsiteX6" fmla="*/ 824475 w 871681"/>
                <a:gd name="connsiteY6" fmla="*/ 841621 h 1057007"/>
                <a:gd name="connsiteX7" fmla="*/ 824476 w 871681"/>
                <a:gd name="connsiteY7" fmla="*/ 841621 h 1057007"/>
                <a:gd name="connsiteX8" fmla="*/ 759974 w 871681"/>
                <a:gd name="connsiteY8" fmla="*/ 767366 h 1057007"/>
                <a:gd name="connsiteX9" fmla="*/ 772648 w 871681"/>
                <a:gd name="connsiteY9" fmla="*/ 769804 h 1057007"/>
                <a:gd name="connsiteX10" fmla="*/ 839382 w 871681"/>
                <a:gd name="connsiteY10" fmla="*/ 683563 h 1057007"/>
                <a:gd name="connsiteX11" fmla="*/ 788199 w 871681"/>
                <a:gd name="connsiteY11" fmla="*/ 606346 h 1057007"/>
                <a:gd name="connsiteX12" fmla="*/ 765350 w 871681"/>
                <a:gd name="connsiteY12" fmla="*/ 601733 h 1057007"/>
                <a:gd name="connsiteX13" fmla="*/ 721805 w 871681"/>
                <a:gd name="connsiteY13" fmla="*/ 595365 h 1057007"/>
                <a:gd name="connsiteX14" fmla="*/ 787878 w 871681"/>
                <a:gd name="connsiteY14" fmla="*/ 599761 h 1057007"/>
                <a:gd name="connsiteX15" fmla="*/ 871681 w 871681"/>
                <a:gd name="connsiteY15" fmla="*/ 515958 h 1057007"/>
                <a:gd name="connsiteX16" fmla="*/ 787878 w 871681"/>
                <a:gd name="connsiteY16" fmla="*/ 432155 h 1057007"/>
                <a:gd name="connsiteX17" fmla="*/ 511158 w 871681"/>
                <a:gd name="connsiteY17" fmla="*/ 432155 h 1057007"/>
                <a:gd name="connsiteX18" fmla="*/ 509920 w 871681"/>
                <a:gd name="connsiteY18" fmla="*/ 432453 h 1057007"/>
                <a:gd name="connsiteX19" fmla="*/ 487237 w 871681"/>
                <a:gd name="connsiteY19" fmla="*/ 430363 h 1057007"/>
                <a:gd name="connsiteX20" fmla="*/ 469964 w 871681"/>
                <a:gd name="connsiteY20" fmla="*/ 416774 h 1057007"/>
                <a:gd name="connsiteX21" fmla="*/ 483316 w 871681"/>
                <a:gd name="connsiteY21" fmla="*/ 370931 h 1057007"/>
                <a:gd name="connsiteX22" fmla="*/ 579445 w 871681"/>
                <a:gd name="connsiteY22" fmla="*/ 198346 h 1057007"/>
                <a:gd name="connsiteX23" fmla="*/ 579445 w 871681"/>
                <a:gd name="connsiteY23" fmla="*/ 76996 h 1057007"/>
                <a:gd name="connsiteX24" fmla="*/ 547401 w 871681"/>
                <a:gd name="connsiteY24" fmla="*/ 294 h 1057007"/>
                <a:gd name="connsiteX25" fmla="*/ 444418 w 871681"/>
                <a:gd name="connsiteY25" fmla="*/ 55196 h 1057007"/>
                <a:gd name="connsiteX26" fmla="*/ 428355 w 871681"/>
                <a:gd name="connsiteY26" fmla="*/ 187066 h 1057007"/>
                <a:gd name="connsiteX27" fmla="*/ 339121 w 871681"/>
                <a:gd name="connsiteY27" fmla="*/ 268458 h 1057007"/>
                <a:gd name="connsiteX28" fmla="*/ 109481 w 871681"/>
                <a:gd name="connsiteY28" fmla="*/ 511157 h 1057007"/>
                <a:gd name="connsiteX29" fmla="*/ 0 w 871681"/>
                <a:gd name="connsiteY29" fmla="*/ 505765 h 1057007"/>
                <a:gd name="connsiteX30" fmla="*/ 0 w 871681"/>
                <a:gd name="connsiteY30" fmla="*/ 934533 h 1057007"/>
                <a:gd name="connsiteX31" fmla="*/ 112150 w 871681"/>
                <a:gd name="connsiteY31" fmla="*/ 948016 h 1057007"/>
                <a:gd name="connsiteX32" fmla="*/ 213620 w 871681"/>
                <a:gd name="connsiteY32" fmla="*/ 1020825 h 1057007"/>
                <a:gd name="connsiteX33" fmla="*/ 360414 w 871681"/>
                <a:gd name="connsiteY33" fmla="*/ 1057007 h 1057007"/>
                <a:gd name="connsiteX0" fmla="*/ 360414 w 871681"/>
                <a:gd name="connsiteY0" fmla="*/ 1050236 h 1050236"/>
                <a:gd name="connsiteX1" fmla="*/ 593468 w 871681"/>
                <a:gd name="connsiteY1" fmla="*/ 1031838 h 1050236"/>
                <a:gd name="connsiteX2" fmla="*/ 738263 w 871681"/>
                <a:gd name="connsiteY2" fmla="*/ 1031838 h 1050236"/>
                <a:gd name="connsiteX3" fmla="*/ 799630 w 871681"/>
                <a:gd name="connsiteY3" fmla="*/ 970471 h 1050236"/>
                <a:gd name="connsiteX4" fmla="*/ 736545 w 871681"/>
                <a:gd name="connsiteY4" fmla="*/ 911790 h 1050236"/>
                <a:gd name="connsiteX5" fmla="*/ 761193 w 871681"/>
                <a:gd name="connsiteY5" fmla="*/ 910324 h 1050236"/>
                <a:gd name="connsiteX6" fmla="*/ 824475 w 871681"/>
                <a:gd name="connsiteY6" fmla="*/ 834850 h 1050236"/>
                <a:gd name="connsiteX7" fmla="*/ 824476 w 871681"/>
                <a:gd name="connsiteY7" fmla="*/ 834850 h 1050236"/>
                <a:gd name="connsiteX8" fmla="*/ 759974 w 871681"/>
                <a:gd name="connsiteY8" fmla="*/ 760595 h 1050236"/>
                <a:gd name="connsiteX9" fmla="*/ 772648 w 871681"/>
                <a:gd name="connsiteY9" fmla="*/ 763033 h 1050236"/>
                <a:gd name="connsiteX10" fmla="*/ 839382 w 871681"/>
                <a:gd name="connsiteY10" fmla="*/ 676792 h 1050236"/>
                <a:gd name="connsiteX11" fmla="*/ 788199 w 871681"/>
                <a:gd name="connsiteY11" fmla="*/ 599575 h 1050236"/>
                <a:gd name="connsiteX12" fmla="*/ 765350 w 871681"/>
                <a:gd name="connsiteY12" fmla="*/ 594962 h 1050236"/>
                <a:gd name="connsiteX13" fmla="*/ 721805 w 871681"/>
                <a:gd name="connsiteY13" fmla="*/ 588594 h 1050236"/>
                <a:gd name="connsiteX14" fmla="*/ 787878 w 871681"/>
                <a:gd name="connsiteY14" fmla="*/ 592990 h 1050236"/>
                <a:gd name="connsiteX15" fmla="*/ 871681 w 871681"/>
                <a:gd name="connsiteY15" fmla="*/ 509187 h 1050236"/>
                <a:gd name="connsiteX16" fmla="*/ 787878 w 871681"/>
                <a:gd name="connsiteY16" fmla="*/ 425384 h 1050236"/>
                <a:gd name="connsiteX17" fmla="*/ 511158 w 871681"/>
                <a:gd name="connsiteY17" fmla="*/ 425384 h 1050236"/>
                <a:gd name="connsiteX18" fmla="*/ 509920 w 871681"/>
                <a:gd name="connsiteY18" fmla="*/ 425682 h 1050236"/>
                <a:gd name="connsiteX19" fmla="*/ 487237 w 871681"/>
                <a:gd name="connsiteY19" fmla="*/ 423592 h 1050236"/>
                <a:gd name="connsiteX20" fmla="*/ 469964 w 871681"/>
                <a:gd name="connsiteY20" fmla="*/ 410003 h 1050236"/>
                <a:gd name="connsiteX21" fmla="*/ 483316 w 871681"/>
                <a:gd name="connsiteY21" fmla="*/ 364160 h 1050236"/>
                <a:gd name="connsiteX22" fmla="*/ 579445 w 871681"/>
                <a:gd name="connsiteY22" fmla="*/ 191575 h 1050236"/>
                <a:gd name="connsiteX23" fmla="*/ 579445 w 871681"/>
                <a:gd name="connsiteY23" fmla="*/ 70225 h 1050236"/>
                <a:gd name="connsiteX24" fmla="*/ 547401 w 871681"/>
                <a:gd name="connsiteY24" fmla="*/ 398 h 1050236"/>
                <a:gd name="connsiteX25" fmla="*/ 444418 w 871681"/>
                <a:gd name="connsiteY25" fmla="*/ 48425 h 1050236"/>
                <a:gd name="connsiteX26" fmla="*/ 428355 w 871681"/>
                <a:gd name="connsiteY26" fmla="*/ 180295 h 1050236"/>
                <a:gd name="connsiteX27" fmla="*/ 339121 w 871681"/>
                <a:gd name="connsiteY27" fmla="*/ 261687 h 1050236"/>
                <a:gd name="connsiteX28" fmla="*/ 109481 w 871681"/>
                <a:gd name="connsiteY28" fmla="*/ 504386 h 1050236"/>
                <a:gd name="connsiteX29" fmla="*/ 0 w 871681"/>
                <a:gd name="connsiteY29" fmla="*/ 498994 h 1050236"/>
                <a:gd name="connsiteX30" fmla="*/ 0 w 871681"/>
                <a:gd name="connsiteY30" fmla="*/ 927762 h 1050236"/>
                <a:gd name="connsiteX31" fmla="*/ 112150 w 871681"/>
                <a:gd name="connsiteY31" fmla="*/ 941245 h 1050236"/>
                <a:gd name="connsiteX32" fmla="*/ 213620 w 871681"/>
                <a:gd name="connsiteY32" fmla="*/ 1014054 h 1050236"/>
                <a:gd name="connsiteX33" fmla="*/ 360414 w 871681"/>
                <a:gd name="connsiteY33" fmla="*/ 1050236 h 1050236"/>
                <a:gd name="connsiteX0" fmla="*/ 360414 w 871681"/>
                <a:gd name="connsiteY0" fmla="*/ 1009702 h 1009702"/>
                <a:gd name="connsiteX1" fmla="*/ 593468 w 871681"/>
                <a:gd name="connsiteY1" fmla="*/ 991304 h 1009702"/>
                <a:gd name="connsiteX2" fmla="*/ 738263 w 871681"/>
                <a:gd name="connsiteY2" fmla="*/ 991304 h 1009702"/>
                <a:gd name="connsiteX3" fmla="*/ 799630 w 871681"/>
                <a:gd name="connsiteY3" fmla="*/ 929937 h 1009702"/>
                <a:gd name="connsiteX4" fmla="*/ 736545 w 871681"/>
                <a:gd name="connsiteY4" fmla="*/ 871256 h 1009702"/>
                <a:gd name="connsiteX5" fmla="*/ 761193 w 871681"/>
                <a:gd name="connsiteY5" fmla="*/ 869790 h 1009702"/>
                <a:gd name="connsiteX6" fmla="*/ 824475 w 871681"/>
                <a:gd name="connsiteY6" fmla="*/ 794316 h 1009702"/>
                <a:gd name="connsiteX7" fmla="*/ 824476 w 871681"/>
                <a:gd name="connsiteY7" fmla="*/ 794316 h 1009702"/>
                <a:gd name="connsiteX8" fmla="*/ 759974 w 871681"/>
                <a:gd name="connsiteY8" fmla="*/ 720061 h 1009702"/>
                <a:gd name="connsiteX9" fmla="*/ 772648 w 871681"/>
                <a:gd name="connsiteY9" fmla="*/ 722499 h 1009702"/>
                <a:gd name="connsiteX10" fmla="*/ 839382 w 871681"/>
                <a:gd name="connsiteY10" fmla="*/ 636258 h 1009702"/>
                <a:gd name="connsiteX11" fmla="*/ 788199 w 871681"/>
                <a:gd name="connsiteY11" fmla="*/ 559041 h 1009702"/>
                <a:gd name="connsiteX12" fmla="*/ 765350 w 871681"/>
                <a:gd name="connsiteY12" fmla="*/ 554428 h 1009702"/>
                <a:gd name="connsiteX13" fmla="*/ 721805 w 871681"/>
                <a:gd name="connsiteY13" fmla="*/ 548060 h 1009702"/>
                <a:gd name="connsiteX14" fmla="*/ 787878 w 871681"/>
                <a:gd name="connsiteY14" fmla="*/ 552456 h 1009702"/>
                <a:gd name="connsiteX15" fmla="*/ 871681 w 871681"/>
                <a:gd name="connsiteY15" fmla="*/ 468653 h 1009702"/>
                <a:gd name="connsiteX16" fmla="*/ 787878 w 871681"/>
                <a:gd name="connsiteY16" fmla="*/ 384850 h 1009702"/>
                <a:gd name="connsiteX17" fmla="*/ 511158 w 871681"/>
                <a:gd name="connsiteY17" fmla="*/ 384850 h 1009702"/>
                <a:gd name="connsiteX18" fmla="*/ 509920 w 871681"/>
                <a:gd name="connsiteY18" fmla="*/ 385148 h 1009702"/>
                <a:gd name="connsiteX19" fmla="*/ 487237 w 871681"/>
                <a:gd name="connsiteY19" fmla="*/ 383058 h 1009702"/>
                <a:gd name="connsiteX20" fmla="*/ 469964 w 871681"/>
                <a:gd name="connsiteY20" fmla="*/ 369469 h 1009702"/>
                <a:gd name="connsiteX21" fmla="*/ 483316 w 871681"/>
                <a:gd name="connsiteY21" fmla="*/ 323626 h 1009702"/>
                <a:gd name="connsiteX22" fmla="*/ 579445 w 871681"/>
                <a:gd name="connsiteY22" fmla="*/ 151041 h 1009702"/>
                <a:gd name="connsiteX23" fmla="*/ 579445 w 871681"/>
                <a:gd name="connsiteY23" fmla="*/ 29691 h 1009702"/>
                <a:gd name="connsiteX24" fmla="*/ 444418 w 871681"/>
                <a:gd name="connsiteY24" fmla="*/ 7891 h 1009702"/>
                <a:gd name="connsiteX25" fmla="*/ 428355 w 871681"/>
                <a:gd name="connsiteY25" fmla="*/ 139761 h 1009702"/>
                <a:gd name="connsiteX26" fmla="*/ 339121 w 871681"/>
                <a:gd name="connsiteY26" fmla="*/ 221153 h 1009702"/>
                <a:gd name="connsiteX27" fmla="*/ 109481 w 871681"/>
                <a:gd name="connsiteY27" fmla="*/ 463852 h 1009702"/>
                <a:gd name="connsiteX28" fmla="*/ 0 w 871681"/>
                <a:gd name="connsiteY28" fmla="*/ 458460 h 1009702"/>
                <a:gd name="connsiteX29" fmla="*/ 0 w 871681"/>
                <a:gd name="connsiteY29" fmla="*/ 887228 h 1009702"/>
                <a:gd name="connsiteX30" fmla="*/ 112150 w 871681"/>
                <a:gd name="connsiteY30" fmla="*/ 900711 h 1009702"/>
                <a:gd name="connsiteX31" fmla="*/ 213620 w 871681"/>
                <a:gd name="connsiteY31" fmla="*/ 973520 h 1009702"/>
                <a:gd name="connsiteX32" fmla="*/ 360414 w 871681"/>
                <a:gd name="connsiteY32" fmla="*/ 1009702 h 1009702"/>
                <a:gd name="connsiteX0" fmla="*/ 360414 w 871681"/>
                <a:gd name="connsiteY0" fmla="*/ 1010035 h 1010035"/>
                <a:gd name="connsiteX1" fmla="*/ 593468 w 871681"/>
                <a:gd name="connsiteY1" fmla="*/ 991637 h 1010035"/>
                <a:gd name="connsiteX2" fmla="*/ 738263 w 871681"/>
                <a:gd name="connsiteY2" fmla="*/ 991637 h 1010035"/>
                <a:gd name="connsiteX3" fmla="*/ 799630 w 871681"/>
                <a:gd name="connsiteY3" fmla="*/ 930270 h 1010035"/>
                <a:gd name="connsiteX4" fmla="*/ 736545 w 871681"/>
                <a:gd name="connsiteY4" fmla="*/ 871589 h 1010035"/>
                <a:gd name="connsiteX5" fmla="*/ 761193 w 871681"/>
                <a:gd name="connsiteY5" fmla="*/ 870123 h 1010035"/>
                <a:gd name="connsiteX6" fmla="*/ 824475 w 871681"/>
                <a:gd name="connsiteY6" fmla="*/ 794649 h 1010035"/>
                <a:gd name="connsiteX7" fmla="*/ 824476 w 871681"/>
                <a:gd name="connsiteY7" fmla="*/ 794649 h 1010035"/>
                <a:gd name="connsiteX8" fmla="*/ 759974 w 871681"/>
                <a:gd name="connsiteY8" fmla="*/ 720394 h 1010035"/>
                <a:gd name="connsiteX9" fmla="*/ 772648 w 871681"/>
                <a:gd name="connsiteY9" fmla="*/ 722832 h 1010035"/>
                <a:gd name="connsiteX10" fmla="*/ 839382 w 871681"/>
                <a:gd name="connsiteY10" fmla="*/ 636591 h 1010035"/>
                <a:gd name="connsiteX11" fmla="*/ 788199 w 871681"/>
                <a:gd name="connsiteY11" fmla="*/ 559374 h 1010035"/>
                <a:gd name="connsiteX12" fmla="*/ 765350 w 871681"/>
                <a:gd name="connsiteY12" fmla="*/ 554761 h 1010035"/>
                <a:gd name="connsiteX13" fmla="*/ 721805 w 871681"/>
                <a:gd name="connsiteY13" fmla="*/ 548393 h 1010035"/>
                <a:gd name="connsiteX14" fmla="*/ 787878 w 871681"/>
                <a:gd name="connsiteY14" fmla="*/ 552789 h 1010035"/>
                <a:gd name="connsiteX15" fmla="*/ 871681 w 871681"/>
                <a:gd name="connsiteY15" fmla="*/ 468986 h 1010035"/>
                <a:gd name="connsiteX16" fmla="*/ 787878 w 871681"/>
                <a:gd name="connsiteY16" fmla="*/ 385183 h 1010035"/>
                <a:gd name="connsiteX17" fmla="*/ 511158 w 871681"/>
                <a:gd name="connsiteY17" fmla="*/ 385183 h 1010035"/>
                <a:gd name="connsiteX18" fmla="*/ 509920 w 871681"/>
                <a:gd name="connsiteY18" fmla="*/ 385481 h 1010035"/>
                <a:gd name="connsiteX19" fmla="*/ 487237 w 871681"/>
                <a:gd name="connsiteY19" fmla="*/ 383391 h 1010035"/>
                <a:gd name="connsiteX20" fmla="*/ 469964 w 871681"/>
                <a:gd name="connsiteY20" fmla="*/ 369802 h 1010035"/>
                <a:gd name="connsiteX21" fmla="*/ 483316 w 871681"/>
                <a:gd name="connsiteY21" fmla="*/ 323959 h 1010035"/>
                <a:gd name="connsiteX22" fmla="*/ 589758 w 871681"/>
                <a:gd name="connsiteY22" fmla="*/ 161687 h 1010035"/>
                <a:gd name="connsiteX23" fmla="*/ 579445 w 871681"/>
                <a:gd name="connsiteY23" fmla="*/ 30024 h 1010035"/>
                <a:gd name="connsiteX24" fmla="*/ 444418 w 871681"/>
                <a:gd name="connsiteY24" fmla="*/ 8224 h 1010035"/>
                <a:gd name="connsiteX25" fmla="*/ 428355 w 871681"/>
                <a:gd name="connsiteY25" fmla="*/ 140094 h 1010035"/>
                <a:gd name="connsiteX26" fmla="*/ 339121 w 871681"/>
                <a:gd name="connsiteY26" fmla="*/ 221486 h 1010035"/>
                <a:gd name="connsiteX27" fmla="*/ 109481 w 871681"/>
                <a:gd name="connsiteY27" fmla="*/ 464185 h 1010035"/>
                <a:gd name="connsiteX28" fmla="*/ 0 w 871681"/>
                <a:gd name="connsiteY28" fmla="*/ 458793 h 1010035"/>
                <a:gd name="connsiteX29" fmla="*/ 0 w 871681"/>
                <a:gd name="connsiteY29" fmla="*/ 887561 h 1010035"/>
                <a:gd name="connsiteX30" fmla="*/ 112150 w 871681"/>
                <a:gd name="connsiteY30" fmla="*/ 901044 h 1010035"/>
                <a:gd name="connsiteX31" fmla="*/ 213620 w 871681"/>
                <a:gd name="connsiteY31" fmla="*/ 973853 h 1010035"/>
                <a:gd name="connsiteX32" fmla="*/ 360414 w 871681"/>
                <a:gd name="connsiteY32" fmla="*/ 1010035 h 1010035"/>
                <a:gd name="connsiteX0" fmla="*/ 360414 w 871681"/>
                <a:gd name="connsiteY0" fmla="*/ 1010035 h 1010035"/>
                <a:gd name="connsiteX1" fmla="*/ 593468 w 871681"/>
                <a:gd name="connsiteY1" fmla="*/ 991637 h 1010035"/>
                <a:gd name="connsiteX2" fmla="*/ 738263 w 871681"/>
                <a:gd name="connsiteY2" fmla="*/ 991637 h 1010035"/>
                <a:gd name="connsiteX3" fmla="*/ 799630 w 871681"/>
                <a:gd name="connsiteY3" fmla="*/ 930270 h 1010035"/>
                <a:gd name="connsiteX4" fmla="*/ 736545 w 871681"/>
                <a:gd name="connsiteY4" fmla="*/ 871589 h 1010035"/>
                <a:gd name="connsiteX5" fmla="*/ 761193 w 871681"/>
                <a:gd name="connsiteY5" fmla="*/ 870123 h 1010035"/>
                <a:gd name="connsiteX6" fmla="*/ 824475 w 871681"/>
                <a:gd name="connsiteY6" fmla="*/ 794649 h 1010035"/>
                <a:gd name="connsiteX7" fmla="*/ 824476 w 871681"/>
                <a:gd name="connsiteY7" fmla="*/ 794649 h 1010035"/>
                <a:gd name="connsiteX8" fmla="*/ 759974 w 871681"/>
                <a:gd name="connsiteY8" fmla="*/ 720394 h 1010035"/>
                <a:gd name="connsiteX9" fmla="*/ 772648 w 871681"/>
                <a:gd name="connsiteY9" fmla="*/ 722832 h 1010035"/>
                <a:gd name="connsiteX10" fmla="*/ 839382 w 871681"/>
                <a:gd name="connsiteY10" fmla="*/ 636591 h 1010035"/>
                <a:gd name="connsiteX11" fmla="*/ 788199 w 871681"/>
                <a:gd name="connsiteY11" fmla="*/ 559374 h 1010035"/>
                <a:gd name="connsiteX12" fmla="*/ 765350 w 871681"/>
                <a:gd name="connsiteY12" fmla="*/ 554761 h 1010035"/>
                <a:gd name="connsiteX13" fmla="*/ 721805 w 871681"/>
                <a:gd name="connsiteY13" fmla="*/ 548393 h 1010035"/>
                <a:gd name="connsiteX14" fmla="*/ 787878 w 871681"/>
                <a:gd name="connsiteY14" fmla="*/ 552789 h 1010035"/>
                <a:gd name="connsiteX15" fmla="*/ 871681 w 871681"/>
                <a:gd name="connsiteY15" fmla="*/ 468986 h 1010035"/>
                <a:gd name="connsiteX16" fmla="*/ 787878 w 871681"/>
                <a:gd name="connsiteY16" fmla="*/ 385183 h 1010035"/>
                <a:gd name="connsiteX17" fmla="*/ 511158 w 871681"/>
                <a:gd name="connsiteY17" fmla="*/ 385183 h 1010035"/>
                <a:gd name="connsiteX18" fmla="*/ 509920 w 871681"/>
                <a:gd name="connsiteY18" fmla="*/ 385481 h 1010035"/>
                <a:gd name="connsiteX19" fmla="*/ 487237 w 871681"/>
                <a:gd name="connsiteY19" fmla="*/ 383391 h 1010035"/>
                <a:gd name="connsiteX20" fmla="*/ 469964 w 871681"/>
                <a:gd name="connsiteY20" fmla="*/ 369802 h 1010035"/>
                <a:gd name="connsiteX21" fmla="*/ 483316 w 871681"/>
                <a:gd name="connsiteY21" fmla="*/ 323959 h 1010035"/>
                <a:gd name="connsiteX22" fmla="*/ 589758 w 871681"/>
                <a:gd name="connsiteY22" fmla="*/ 161687 h 1010035"/>
                <a:gd name="connsiteX23" fmla="*/ 579445 w 871681"/>
                <a:gd name="connsiteY23" fmla="*/ 30024 h 1010035"/>
                <a:gd name="connsiteX24" fmla="*/ 468481 w 871681"/>
                <a:gd name="connsiteY24" fmla="*/ 8224 h 1010035"/>
                <a:gd name="connsiteX25" fmla="*/ 428355 w 871681"/>
                <a:gd name="connsiteY25" fmla="*/ 140094 h 1010035"/>
                <a:gd name="connsiteX26" fmla="*/ 339121 w 871681"/>
                <a:gd name="connsiteY26" fmla="*/ 221486 h 1010035"/>
                <a:gd name="connsiteX27" fmla="*/ 109481 w 871681"/>
                <a:gd name="connsiteY27" fmla="*/ 464185 h 1010035"/>
                <a:gd name="connsiteX28" fmla="*/ 0 w 871681"/>
                <a:gd name="connsiteY28" fmla="*/ 458793 h 1010035"/>
                <a:gd name="connsiteX29" fmla="*/ 0 w 871681"/>
                <a:gd name="connsiteY29" fmla="*/ 887561 h 1010035"/>
                <a:gd name="connsiteX30" fmla="*/ 112150 w 871681"/>
                <a:gd name="connsiteY30" fmla="*/ 901044 h 1010035"/>
                <a:gd name="connsiteX31" fmla="*/ 213620 w 871681"/>
                <a:gd name="connsiteY31" fmla="*/ 973853 h 1010035"/>
                <a:gd name="connsiteX32" fmla="*/ 360414 w 871681"/>
                <a:gd name="connsiteY32" fmla="*/ 1010035 h 1010035"/>
                <a:gd name="connsiteX0" fmla="*/ 360414 w 871681"/>
                <a:gd name="connsiteY0" fmla="*/ 1010035 h 1010035"/>
                <a:gd name="connsiteX1" fmla="*/ 593468 w 871681"/>
                <a:gd name="connsiteY1" fmla="*/ 991637 h 1010035"/>
                <a:gd name="connsiteX2" fmla="*/ 738263 w 871681"/>
                <a:gd name="connsiteY2" fmla="*/ 991637 h 1010035"/>
                <a:gd name="connsiteX3" fmla="*/ 799630 w 871681"/>
                <a:gd name="connsiteY3" fmla="*/ 930270 h 1010035"/>
                <a:gd name="connsiteX4" fmla="*/ 736545 w 871681"/>
                <a:gd name="connsiteY4" fmla="*/ 871589 h 1010035"/>
                <a:gd name="connsiteX5" fmla="*/ 761193 w 871681"/>
                <a:gd name="connsiteY5" fmla="*/ 870123 h 1010035"/>
                <a:gd name="connsiteX6" fmla="*/ 824475 w 871681"/>
                <a:gd name="connsiteY6" fmla="*/ 794649 h 1010035"/>
                <a:gd name="connsiteX7" fmla="*/ 824476 w 871681"/>
                <a:gd name="connsiteY7" fmla="*/ 794649 h 1010035"/>
                <a:gd name="connsiteX8" fmla="*/ 759974 w 871681"/>
                <a:gd name="connsiteY8" fmla="*/ 720394 h 1010035"/>
                <a:gd name="connsiteX9" fmla="*/ 772648 w 871681"/>
                <a:gd name="connsiteY9" fmla="*/ 722832 h 1010035"/>
                <a:gd name="connsiteX10" fmla="*/ 839382 w 871681"/>
                <a:gd name="connsiteY10" fmla="*/ 636591 h 1010035"/>
                <a:gd name="connsiteX11" fmla="*/ 788199 w 871681"/>
                <a:gd name="connsiteY11" fmla="*/ 559374 h 1010035"/>
                <a:gd name="connsiteX12" fmla="*/ 765350 w 871681"/>
                <a:gd name="connsiteY12" fmla="*/ 554761 h 1010035"/>
                <a:gd name="connsiteX13" fmla="*/ 787878 w 871681"/>
                <a:gd name="connsiteY13" fmla="*/ 552789 h 1010035"/>
                <a:gd name="connsiteX14" fmla="*/ 871681 w 871681"/>
                <a:gd name="connsiteY14" fmla="*/ 468986 h 1010035"/>
                <a:gd name="connsiteX15" fmla="*/ 787878 w 871681"/>
                <a:gd name="connsiteY15" fmla="*/ 385183 h 1010035"/>
                <a:gd name="connsiteX16" fmla="*/ 511158 w 871681"/>
                <a:gd name="connsiteY16" fmla="*/ 385183 h 1010035"/>
                <a:gd name="connsiteX17" fmla="*/ 509920 w 871681"/>
                <a:gd name="connsiteY17" fmla="*/ 385481 h 1010035"/>
                <a:gd name="connsiteX18" fmla="*/ 487237 w 871681"/>
                <a:gd name="connsiteY18" fmla="*/ 383391 h 1010035"/>
                <a:gd name="connsiteX19" fmla="*/ 469964 w 871681"/>
                <a:gd name="connsiteY19" fmla="*/ 369802 h 1010035"/>
                <a:gd name="connsiteX20" fmla="*/ 483316 w 871681"/>
                <a:gd name="connsiteY20" fmla="*/ 323959 h 1010035"/>
                <a:gd name="connsiteX21" fmla="*/ 589758 w 871681"/>
                <a:gd name="connsiteY21" fmla="*/ 161687 h 1010035"/>
                <a:gd name="connsiteX22" fmla="*/ 579445 w 871681"/>
                <a:gd name="connsiteY22" fmla="*/ 30024 h 1010035"/>
                <a:gd name="connsiteX23" fmla="*/ 468481 w 871681"/>
                <a:gd name="connsiteY23" fmla="*/ 8224 h 1010035"/>
                <a:gd name="connsiteX24" fmla="*/ 428355 w 871681"/>
                <a:gd name="connsiteY24" fmla="*/ 140094 h 1010035"/>
                <a:gd name="connsiteX25" fmla="*/ 339121 w 871681"/>
                <a:gd name="connsiteY25" fmla="*/ 221486 h 1010035"/>
                <a:gd name="connsiteX26" fmla="*/ 109481 w 871681"/>
                <a:gd name="connsiteY26" fmla="*/ 464185 h 1010035"/>
                <a:gd name="connsiteX27" fmla="*/ 0 w 871681"/>
                <a:gd name="connsiteY27" fmla="*/ 458793 h 1010035"/>
                <a:gd name="connsiteX28" fmla="*/ 0 w 871681"/>
                <a:gd name="connsiteY28" fmla="*/ 887561 h 1010035"/>
                <a:gd name="connsiteX29" fmla="*/ 112150 w 871681"/>
                <a:gd name="connsiteY29" fmla="*/ 901044 h 1010035"/>
                <a:gd name="connsiteX30" fmla="*/ 213620 w 871681"/>
                <a:gd name="connsiteY30" fmla="*/ 973853 h 1010035"/>
                <a:gd name="connsiteX31" fmla="*/ 360414 w 871681"/>
                <a:gd name="connsiteY31" fmla="*/ 1010035 h 1010035"/>
                <a:gd name="connsiteX0" fmla="*/ 360414 w 871681"/>
                <a:gd name="connsiteY0" fmla="*/ 1010035 h 1010035"/>
                <a:gd name="connsiteX1" fmla="*/ 593468 w 871681"/>
                <a:gd name="connsiteY1" fmla="*/ 991637 h 1010035"/>
                <a:gd name="connsiteX2" fmla="*/ 738263 w 871681"/>
                <a:gd name="connsiteY2" fmla="*/ 991637 h 1010035"/>
                <a:gd name="connsiteX3" fmla="*/ 799630 w 871681"/>
                <a:gd name="connsiteY3" fmla="*/ 930270 h 1010035"/>
                <a:gd name="connsiteX4" fmla="*/ 736545 w 871681"/>
                <a:gd name="connsiteY4" fmla="*/ 871589 h 1010035"/>
                <a:gd name="connsiteX5" fmla="*/ 761193 w 871681"/>
                <a:gd name="connsiteY5" fmla="*/ 870123 h 1010035"/>
                <a:gd name="connsiteX6" fmla="*/ 824475 w 871681"/>
                <a:gd name="connsiteY6" fmla="*/ 794649 h 1010035"/>
                <a:gd name="connsiteX7" fmla="*/ 824476 w 871681"/>
                <a:gd name="connsiteY7" fmla="*/ 794649 h 1010035"/>
                <a:gd name="connsiteX8" fmla="*/ 759974 w 871681"/>
                <a:gd name="connsiteY8" fmla="*/ 720394 h 1010035"/>
                <a:gd name="connsiteX9" fmla="*/ 772648 w 871681"/>
                <a:gd name="connsiteY9" fmla="*/ 722832 h 1010035"/>
                <a:gd name="connsiteX10" fmla="*/ 839382 w 871681"/>
                <a:gd name="connsiteY10" fmla="*/ 636591 h 1010035"/>
                <a:gd name="connsiteX11" fmla="*/ 788199 w 871681"/>
                <a:gd name="connsiteY11" fmla="*/ 559374 h 1010035"/>
                <a:gd name="connsiteX12" fmla="*/ 787878 w 871681"/>
                <a:gd name="connsiteY12" fmla="*/ 552789 h 1010035"/>
                <a:gd name="connsiteX13" fmla="*/ 871681 w 871681"/>
                <a:gd name="connsiteY13" fmla="*/ 468986 h 1010035"/>
                <a:gd name="connsiteX14" fmla="*/ 787878 w 871681"/>
                <a:gd name="connsiteY14" fmla="*/ 385183 h 1010035"/>
                <a:gd name="connsiteX15" fmla="*/ 511158 w 871681"/>
                <a:gd name="connsiteY15" fmla="*/ 385183 h 1010035"/>
                <a:gd name="connsiteX16" fmla="*/ 509920 w 871681"/>
                <a:gd name="connsiteY16" fmla="*/ 385481 h 1010035"/>
                <a:gd name="connsiteX17" fmla="*/ 487237 w 871681"/>
                <a:gd name="connsiteY17" fmla="*/ 383391 h 1010035"/>
                <a:gd name="connsiteX18" fmla="*/ 469964 w 871681"/>
                <a:gd name="connsiteY18" fmla="*/ 369802 h 1010035"/>
                <a:gd name="connsiteX19" fmla="*/ 483316 w 871681"/>
                <a:gd name="connsiteY19" fmla="*/ 323959 h 1010035"/>
                <a:gd name="connsiteX20" fmla="*/ 589758 w 871681"/>
                <a:gd name="connsiteY20" fmla="*/ 161687 h 1010035"/>
                <a:gd name="connsiteX21" fmla="*/ 579445 w 871681"/>
                <a:gd name="connsiteY21" fmla="*/ 30024 h 1010035"/>
                <a:gd name="connsiteX22" fmla="*/ 468481 w 871681"/>
                <a:gd name="connsiteY22" fmla="*/ 8224 h 1010035"/>
                <a:gd name="connsiteX23" fmla="*/ 428355 w 871681"/>
                <a:gd name="connsiteY23" fmla="*/ 140094 h 1010035"/>
                <a:gd name="connsiteX24" fmla="*/ 339121 w 871681"/>
                <a:gd name="connsiteY24" fmla="*/ 221486 h 1010035"/>
                <a:gd name="connsiteX25" fmla="*/ 109481 w 871681"/>
                <a:gd name="connsiteY25" fmla="*/ 464185 h 1010035"/>
                <a:gd name="connsiteX26" fmla="*/ 0 w 871681"/>
                <a:gd name="connsiteY26" fmla="*/ 458793 h 1010035"/>
                <a:gd name="connsiteX27" fmla="*/ 0 w 871681"/>
                <a:gd name="connsiteY27" fmla="*/ 887561 h 1010035"/>
                <a:gd name="connsiteX28" fmla="*/ 112150 w 871681"/>
                <a:gd name="connsiteY28" fmla="*/ 901044 h 1010035"/>
                <a:gd name="connsiteX29" fmla="*/ 213620 w 871681"/>
                <a:gd name="connsiteY29" fmla="*/ 973853 h 1010035"/>
                <a:gd name="connsiteX30" fmla="*/ 360414 w 871681"/>
                <a:gd name="connsiteY30" fmla="*/ 1010035 h 1010035"/>
                <a:gd name="connsiteX0" fmla="*/ 360414 w 871681"/>
                <a:gd name="connsiteY0" fmla="*/ 1010035 h 1010035"/>
                <a:gd name="connsiteX1" fmla="*/ 593468 w 871681"/>
                <a:gd name="connsiteY1" fmla="*/ 991637 h 1010035"/>
                <a:gd name="connsiteX2" fmla="*/ 738263 w 871681"/>
                <a:gd name="connsiteY2" fmla="*/ 991637 h 1010035"/>
                <a:gd name="connsiteX3" fmla="*/ 799630 w 871681"/>
                <a:gd name="connsiteY3" fmla="*/ 930270 h 1010035"/>
                <a:gd name="connsiteX4" fmla="*/ 736545 w 871681"/>
                <a:gd name="connsiteY4" fmla="*/ 871589 h 1010035"/>
                <a:gd name="connsiteX5" fmla="*/ 761193 w 871681"/>
                <a:gd name="connsiteY5" fmla="*/ 870123 h 1010035"/>
                <a:gd name="connsiteX6" fmla="*/ 824475 w 871681"/>
                <a:gd name="connsiteY6" fmla="*/ 794649 h 1010035"/>
                <a:gd name="connsiteX7" fmla="*/ 824476 w 871681"/>
                <a:gd name="connsiteY7" fmla="*/ 794649 h 1010035"/>
                <a:gd name="connsiteX8" fmla="*/ 759974 w 871681"/>
                <a:gd name="connsiteY8" fmla="*/ 720394 h 1010035"/>
                <a:gd name="connsiteX9" fmla="*/ 772648 w 871681"/>
                <a:gd name="connsiteY9" fmla="*/ 722832 h 1010035"/>
                <a:gd name="connsiteX10" fmla="*/ 839382 w 871681"/>
                <a:gd name="connsiteY10" fmla="*/ 636591 h 1010035"/>
                <a:gd name="connsiteX11" fmla="*/ 788199 w 871681"/>
                <a:gd name="connsiteY11" fmla="*/ 559374 h 1010035"/>
                <a:gd name="connsiteX12" fmla="*/ 871681 w 871681"/>
                <a:gd name="connsiteY12" fmla="*/ 468986 h 1010035"/>
                <a:gd name="connsiteX13" fmla="*/ 787878 w 871681"/>
                <a:gd name="connsiteY13" fmla="*/ 385183 h 1010035"/>
                <a:gd name="connsiteX14" fmla="*/ 511158 w 871681"/>
                <a:gd name="connsiteY14" fmla="*/ 385183 h 1010035"/>
                <a:gd name="connsiteX15" fmla="*/ 509920 w 871681"/>
                <a:gd name="connsiteY15" fmla="*/ 385481 h 1010035"/>
                <a:gd name="connsiteX16" fmla="*/ 487237 w 871681"/>
                <a:gd name="connsiteY16" fmla="*/ 383391 h 1010035"/>
                <a:gd name="connsiteX17" fmla="*/ 469964 w 871681"/>
                <a:gd name="connsiteY17" fmla="*/ 369802 h 1010035"/>
                <a:gd name="connsiteX18" fmla="*/ 483316 w 871681"/>
                <a:gd name="connsiteY18" fmla="*/ 323959 h 1010035"/>
                <a:gd name="connsiteX19" fmla="*/ 589758 w 871681"/>
                <a:gd name="connsiteY19" fmla="*/ 161687 h 1010035"/>
                <a:gd name="connsiteX20" fmla="*/ 579445 w 871681"/>
                <a:gd name="connsiteY20" fmla="*/ 30024 h 1010035"/>
                <a:gd name="connsiteX21" fmla="*/ 468481 w 871681"/>
                <a:gd name="connsiteY21" fmla="*/ 8224 h 1010035"/>
                <a:gd name="connsiteX22" fmla="*/ 428355 w 871681"/>
                <a:gd name="connsiteY22" fmla="*/ 140094 h 1010035"/>
                <a:gd name="connsiteX23" fmla="*/ 339121 w 871681"/>
                <a:gd name="connsiteY23" fmla="*/ 221486 h 1010035"/>
                <a:gd name="connsiteX24" fmla="*/ 109481 w 871681"/>
                <a:gd name="connsiteY24" fmla="*/ 464185 h 1010035"/>
                <a:gd name="connsiteX25" fmla="*/ 0 w 871681"/>
                <a:gd name="connsiteY25" fmla="*/ 458793 h 1010035"/>
                <a:gd name="connsiteX26" fmla="*/ 0 w 871681"/>
                <a:gd name="connsiteY26" fmla="*/ 887561 h 1010035"/>
                <a:gd name="connsiteX27" fmla="*/ 112150 w 871681"/>
                <a:gd name="connsiteY27" fmla="*/ 901044 h 1010035"/>
                <a:gd name="connsiteX28" fmla="*/ 213620 w 871681"/>
                <a:gd name="connsiteY28" fmla="*/ 973853 h 1010035"/>
                <a:gd name="connsiteX29" fmla="*/ 360414 w 871681"/>
                <a:gd name="connsiteY29" fmla="*/ 1010035 h 1010035"/>
                <a:gd name="connsiteX0" fmla="*/ 360414 w 873460"/>
                <a:gd name="connsiteY0" fmla="*/ 1010035 h 1010035"/>
                <a:gd name="connsiteX1" fmla="*/ 593468 w 873460"/>
                <a:gd name="connsiteY1" fmla="*/ 991637 h 1010035"/>
                <a:gd name="connsiteX2" fmla="*/ 738263 w 873460"/>
                <a:gd name="connsiteY2" fmla="*/ 991637 h 1010035"/>
                <a:gd name="connsiteX3" fmla="*/ 799630 w 873460"/>
                <a:gd name="connsiteY3" fmla="*/ 930270 h 1010035"/>
                <a:gd name="connsiteX4" fmla="*/ 736545 w 873460"/>
                <a:gd name="connsiteY4" fmla="*/ 871589 h 1010035"/>
                <a:gd name="connsiteX5" fmla="*/ 761193 w 873460"/>
                <a:gd name="connsiteY5" fmla="*/ 870123 h 1010035"/>
                <a:gd name="connsiteX6" fmla="*/ 824475 w 873460"/>
                <a:gd name="connsiteY6" fmla="*/ 794649 h 1010035"/>
                <a:gd name="connsiteX7" fmla="*/ 824476 w 873460"/>
                <a:gd name="connsiteY7" fmla="*/ 794649 h 1010035"/>
                <a:gd name="connsiteX8" fmla="*/ 759974 w 873460"/>
                <a:gd name="connsiteY8" fmla="*/ 720394 h 1010035"/>
                <a:gd name="connsiteX9" fmla="*/ 772648 w 873460"/>
                <a:gd name="connsiteY9" fmla="*/ 722832 h 1010035"/>
                <a:gd name="connsiteX10" fmla="*/ 839382 w 873460"/>
                <a:gd name="connsiteY10" fmla="*/ 636591 h 1010035"/>
                <a:gd name="connsiteX11" fmla="*/ 871681 w 873460"/>
                <a:gd name="connsiteY11" fmla="*/ 468986 h 1010035"/>
                <a:gd name="connsiteX12" fmla="*/ 787878 w 873460"/>
                <a:gd name="connsiteY12" fmla="*/ 385183 h 1010035"/>
                <a:gd name="connsiteX13" fmla="*/ 511158 w 873460"/>
                <a:gd name="connsiteY13" fmla="*/ 385183 h 1010035"/>
                <a:gd name="connsiteX14" fmla="*/ 509920 w 873460"/>
                <a:gd name="connsiteY14" fmla="*/ 385481 h 1010035"/>
                <a:gd name="connsiteX15" fmla="*/ 487237 w 873460"/>
                <a:gd name="connsiteY15" fmla="*/ 383391 h 1010035"/>
                <a:gd name="connsiteX16" fmla="*/ 469964 w 873460"/>
                <a:gd name="connsiteY16" fmla="*/ 369802 h 1010035"/>
                <a:gd name="connsiteX17" fmla="*/ 483316 w 873460"/>
                <a:gd name="connsiteY17" fmla="*/ 323959 h 1010035"/>
                <a:gd name="connsiteX18" fmla="*/ 589758 w 873460"/>
                <a:gd name="connsiteY18" fmla="*/ 161687 h 1010035"/>
                <a:gd name="connsiteX19" fmla="*/ 579445 w 873460"/>
                <a:gd name="connsiteY19" fmla="*/ 30024 h 1010035"/>
                <a:gd name="connsiteX20" fmla="*/ 468481 w 873460"/>
                <a:gd name="connsiteY20" fmla="*/ 8224 h 1010035"/>
                <a:gd name="connsiteX21" fmla="*/ 428355 w 873460"/>
                <a:gd name="connsiteY21" fmla="*/ 140094 h 1010035"/>
                <a:gd name="connsiteX22" fmla="*/ 339121 w 873460"/>
                <a:gd name="connsiteY22" fmla="*/ 221486 h 1010035"/>
                <a:gd name="connsiteX23" fmla="*/ 109481 w 873460"/>
                <a:gd name="connsiteY23" fmla="*/ 464185 h 1010035"/>
                <a:gd name="connsiteX24" fmla="*/ 0 w 873460"/>
                <a:gd name="connsiteY24" fmla="*/ 458793 h 1010035"/>
                <a:gd name="connsiteX25" fmla="*/ 0 w 873460"/>
                <a:gd name="connsiteY25" fmla="*/ 887561 h 1010035"/>
                <a:gd name="connsiteX26" fmla="*/ 112150 w 873460"/>
                <a:gd name="connsiteY26" fmla="*/ 901044 h 1010035"/>
                <a:gd name="connsiteX27" fmla="*/ 213620 w 873460"/>
                <a:gd name="connsiteY27" fmla="*/ 973853 h 1010035"/>
                <a:gd name="connsiteX28" fmla="*/ 360414 w 873460"/>
                <a:gd name="connsiteY28" fmla="*/ 1010035 h 1010035"/>
                <a:gd name="connsiteX0" fmla="*/ 360414 w 873460"/>
                <a:gd name="connsiteY0" fmla="*/ 1010035 h 1010035"/>
                <a:gd name="connsiteX1" fmla="*/ 593468 w 873460"/>
                <a:gd name="connsiteY1" fmla="*/ 991637 h 1010035"/>
                <a:gd name="connsiteX2" fmla="*/ 738263 w 873460"/>
                <a:gd name="connsiteY2" fmla="*/ 991637 h 1010035"/>
                <a:gd name="connsiteX3" fmla="*/ 799630 w 873460"/>
                <a:gd name="connsiteY3" fmla="*/ 930270 h 1010035"/>
                <a:gd name="connsiteX4" fmla="*/ 736545 w 873460"/>
                <a:gd name="connsiteY4" fmla="*/ 871589 h 1010035"/>
                <a:gd name="connsiteX5" fmla="*/ 761193 w 873460"/>
                <a:gd name="connsiteY5" fmla="*/ 870123 h 1010035"/>
                <a:gd name="connsiteX6" fmla="*/ 824475 w 873460"/>
                <a:gd name="connsiteY6" fmla="*/ 794649 h 1010035"/>
                <a:gd name="connsiteX7" fmla="*/ 824476 w 873460"/>
                <a:gd name="connsiteY7" fmla="*/ 794649 h 1010035"/>
                <a:gd name="connsiteX8" fmla="*/ 759974 w 873460"/>
                <a:gd name="connsiteY8" fmla="*/ 720394 h 1010035"/>
                <a:gd name="connsiteX9" fmla="*/ 839382 w 873460"/>
                <a:gd name="connsiteY9" fmla="*/ 636591 h 1010035"/>
                <a:gd name="connsiteX10" fmla="*/ 871681 w 873460"/>
                <a:gd name="connsiteY10" fmla="*/ 468986 h 1010035"/>
                <a:gd name="connsiteX11" fmla="*/ 787878 w 873460"/>
                <a:gd name="connsiteY11" fmla="*/ 385183 h 1010035"/>
                <a:gd name="connsiteX12" fmla="*/ 511158 w 873460"/>
                <a:gd name="connsiteY12" fmla="*/ 385183 h 1010035"/>
                <a:gd name="connsiteX13" fmla="*/ 509920 w 873460"/>
                <a:gd name="connsiteY13" fmla="*/ 385481 h 1010035"/>
                <a:gd name="connsiteX14" fmla="*/ 487237 w 873460"/>
                <a:gd name="connsiteY14" fmla="*/ 383391 h 1010035"/>
                <a:gd name="connsiteX15" fmla="*/ 469964 w 873460"/>
                <a:gd name="connsiteY15" fmla="*/ 369802 h 1010035"/>
                <a:gd name="connsiteX16" fmla="*/ 483316 w 873460"/>
                <a:gd name="connsiteY16" fmla="*/ 323959 h 1010035"/>
                <a:gd name="connsiteX17" fmla="*/ 589758 w 873460"/>
                <a:gd name="connsiteY17" fmla="*/ 161687 h 1010035"/>
                <a:gd name="connsiteX18" fmla="*/ 579445 w 873460"/>
                <a:gd name="connsiteY18" fmla="*/ 30024 h 1010035"/>
                <a:gd name="connsiteX19" fmla="*/ 468481 w 873460"/>
                <a:gd name="connsiteY19" fmla="*/ 8224 h 1010035"/>
                <a:gd name="connsiteX20" fmla="*/ 428355 w 873460"/>
                <a:gd name="connsiteY20" fmla="*/ 140094 h 1010035"/>
                <a:gd name="connsiteX21" fmla="*/ 339121 w 873460"/>
                <a:gd name="connsiteY21" fmla="*/ 221486 h 1010035"/>
                <a:gd name="connsiteX22" fmla="*/ 109481 w 873460"/>
                <a:gd name="connsiteY22" fmla="*/ 464185 h 1010035"/>
                <a:gd name="connsiteX23" fmla="*/ 0 w 873460"/>
                <a:gd name="connsiteY23" fmla="*/ 458793 h 1010035"/>
                <a:gd name="connsiteX24" fmla="*/ 0 w 873460"/>
                <a:gd name="connsiteY24" fmla="*/ 887561 h 1010035"/>
                <a:gd name="connsiteX25" fmla="*/ 112150 w 873460"/>
                <a:gd name="connsiteY25" fmla="*/ 901044 h 1010035"/>
                <a:gd name="connsiteX26" fmla="*/ 213620 w 873460"/>
                <a:gd name="connsiteY26" fmla="*/ 973853 h 1010035"/>
                <a:gd name="connsiteX27" fmla="*/ 360414 w 873460"/>
                <a:gd name="connsiteY27" fmla="*/ 1010035 h 1010035"/>
                <a:gd name="connsiteX0" fmla="*/ 360414 w 873460"/>
                <a:gd name="connsiteY0" fmla="*/ 1010035 h 1010035"/>
                <a:gd name="connsiteX1" fmla="*/ 593468 w 873460"/>
                <a:gd name="connsiteY1" fmla="*/ 991637 h 1010035"/>
                <a:gd name="connsiteX2" fmla="*/ 738263 w 873460"/>
                <a:gd name="connsiteY2" fmla="*/ 991637 h 1010035"/>
                <a:gd name="connsiteX3" fmla="*/ 799630 w 873460"/>
                <a:gd name="connsiteY3" fmla="*/ 930270 h 1010035"/>
                <a:gd name="connsiteX4" fmla="*/ 736545 w 873460"/>
                <a:gd name="connsiteY4" fmla="*/ 871589 h 1010035"/>
                <a:gd name="connsiteX5" fmla="*/ 761193 w 873460"/>
                <a:gd name="connsiteY5" fmla="*/ 870123 h 1010035"/>
                <a:gd name="connsiteX6" fmla="*/ 824475 w 873460"/>
                <a:gd name="connsiteY6" fmla="*/ 794649 h 1010035"/>
                <a:gd name="connsiteX7" fmla="*/ 824476 w 873460"/>
                <a:gd name="connsiteY7" fmla="*/ 794649 h 1010035"/>
                <a:gd name="connsiteX8" fmla="*/ 839382 w 873460"/>
                <a:gd name="connsiteY8" fmla="*/ 636591 h 1010035"/>
                <a:gd name="connsiteX9" fmla="*/ 871681 w 873460"/>
                <a:gd name="connsiteY9" fmla="*/ 468986 h 1010035"/>
                <a:gd name="connsiteX10" fmla="*/ 787878 w 873460"/>
                <a:gd name="connsiteY10" fmla="*/ 385183 h 1010035"/>
                <a:gd name="connsiteX11" fmla="*/ 511158 w 873460"/>
                <a:gd name="connsiteY11" fmla="*/ 385183 h 1010035"/>
                <a:gd name="connsiteX12" fmla="*/ 509920 w 873460"/>
                <a:gd name="connsiteY12" fmla="*/ 385481 h 1010035"/>
                <a:gd name="connsiteX13" fmla="*/ 487237 w 873460"/>
                <a:gd name="connsiteY13" fmla="*/ 383391 h 1010035"/>
                <a:gd name="connsiteX14" fmla="*/ 469964 w 873460"/>
                <a:gd name="connsiteY14" fmla="*/ 369802 h 1010035"/>
                <a:gd name="connsiteX15" fmla="*/ 483316 w 873460"/>
                <a:gd name="connsiteY15" fmla="*/ 323959 h 1010035"/>
                <a:gd name="connsiteX16" fmla="*/ 589758 w 873460"/>
                <a:gd name="connsiteY16" fmla="*/ 161687 h 1010035"/>
                <a:gd name="connsiteX17" fmla="*/ 579445 w 873460"/>
                <a:gd name="connsiteY17" fmla="*/ 30024 h 1010035"/>
                <a:gd name="connsiteX18" fmla="*/ 468481 w 873460"/>
                <a:gd name="connsiteY18" fmla="*/ 8224 h 1010035"/>
                <a:gd name="connsiteX19" fmla="*/ 428355 w 873460"/>
                <a:gd name="connsiteY19" fmla="*/ 140094 h 1010035"/>
                <a:gd name="connsiteX20" fmla="*/ 339121 w 873460"/>
                <a:gd name="connsiteY20" fmla="*/ 221486 h 1010035"/>
                <a:gd name="connsiteX21" fmla="*/ 109481 w 873460"/>
                <a:gd name="connsiteY21" fmla="*/ 464185 h 1010035"/>
                <a:gd name="connsiteX22" fmla="*/ 0 w 873460"/>
                <a:gd name="connsiteY22" fmla="*/ 458793 h 1010035"/>
                <a:gd name="connsiteX23" fmla="*/ 0 w 873460"/>
                <a:gd name="connsiteY23" fmla="*/ 887561 h 1010035"/>
                <a:gd name="connsiteX24" fmla="*/ 112150 w 873460"/>
                <a:gd name="connsiteY24" fmla="*/ 901044 h 1010035"/>
                <a:gd name="connsiteX25" fmla="*/ 213620 w 873460"/>
                <a:gd name="connsiteY25" fmla="*/ 973853 h 1010035"/>
                <a:gd name="connsiteX26" fmla="*/ 360414 w 873460"/>
                <a:gd name="connsiteY26" fmla="*/ 1010035 h 1010035"/>
                <a:gd name="connsiteX0" fmla="*/ 360414 w 873460"/>
                <a:gd name="connsiteY0" fmla="*/ 1010035 h 1010035"/>
                <a:gd name="connsiteX1" fmla="*/ 593468 w 873460"/>
                <a:gd name="connsiteY1" fmla="*/ 991637 h 1010035"/>
                <a:gd name="connsiteX2" fmla="*/ 738263 w 873460"/>
                <a:gd name="connsiteY2" fmla="*/ 991637 h 1010035"/>
                <a:gd name="connsiteX3" fmla="*/ 799630 w 873460"/>
                <a:gd name="connsiteY3" fmla="*/ 930270 h 1010035"/>
                <a:gd name="connsiteX4" fmla="*/ 761193 w 873460"/>
                <a:gd name="connsiteY4" fmla="*/ 870123 h 1010035"/>
                <a:gd name="connsiteX5" fmla="*/ 824475 w 873460"/>
                <a:gd name="connsiteY5" fmla="*/ 794649 h 1010035"/>
                <a:gd name="connsiteX6" fmla="*/ 824476 w 873460"/>
                <a:gd name="connsiteY6" fmla="*/ 794649 h 1010035"/>
                <a:gd name="connsiteX7" fmla="*/ 839382 w 873460"/>
                <a:gd name="connsiteY7" fmla="*/ 636591 h 1010035"/>
                <a:gd name="connsiteX8" fmla="*/ 871681 w 873460"/>
                <a:gd name="connsiteY8" fmla="*/ 468986 h 1010035"/>
                <a:gd name="connsiteX9" fmla="*/ 787878 w 873460"/>
                <a:gd name="connsiteY9" fmla="*/ 385183 h 1010035"/>
                <a:gd name="connsiteX10" fmla="*/ 511158 w 873460"/>
                <a:gd name="connsiteY10" fmla="*/ 385183 h 1010035"/>
                <a:gd name="connsiteX11" fmla="*/ 509920 w 873460"/>
                <a:gd name="connsiteY11" fmla="*/ 385481 h 1010035"/>
                <a:gd name="connsiteX12" fmla="*/ 487237 w 873460"/>
                <a:gd name="connsiteY12" fmla="*/ 383391 h 1010035"/>
                <a:gd name="connsiteX13" fmla="*/ 469964 w 873460"/>
                <a:gd name="connsiteY13" fmla="*/ 369802 h 1010035"/>
                <a:gd name="connsiteX14" fmla="*/ 483316 w 873460"/>
                <a:gd name="connsiteY14" fmla="*/ 323959 h 1010035"/>
                <a:gd name="connsiteX15" fmla="*/ 589758 w 873460"/>
                <a:gd name="connsiteY15" fmla="*/ 161687 h 1010035"/>
                <a:gd name="connsiteX16" fmla="*/ 579445 w 873460"/>
                <a:gd name="connsiteY16" fmla="*/ 30024 h 1010035"/>
                <a:gd name="connsiteX17" fmla="*/ 468481 w 873460"/>
                <a:gd name="connsiteY17" fmla="*/ 8224 h 1010035"/>
                <a:gd name="connsiteX18" fmla="*/ 428355 w 873460"/>
                <a:gd name="connsiteY18" fmla="*/ 140094 h 1010035"/>
                <a:gd name="connsiteX19" fmla="*/ 339121 w 873460"/>
                <a:gd name="connsiteY19" fmla="*/ 221486 h 1010035"/>
                <a:gd name="connsiteX20" fmla="*/ 109481 w 873460"/>
                <a:gd name="connsiteY20" fmla="*/ 464185 h 1010035"/>
                <a:gd name="connsiteX21" fmla="*/ 0 w 873460"/>
                <a:gd name="connsiteY21" fmla="*/ 458793 h 1010035"/>
                <a:gd name="connsiteX22" fmla="*/ 0 w 873460"/>
                <a:gd name="connsiteY22" fmla="*/ 887561 h 1010035"/>
                <a:gd name="connsiteX23" fmla="*/ 112150 w 873460"/>
                <a:gd name="connsiteY23" fmla="*/ 901044 h 1010035"/>
                <a:gd name="connsiteX24" fmla="*/ 213620 w 873460"/>
                <a:gd name="connsiteY24" fmla="*/ 973853 h 1010035"/>
                <a:gd name="connsiteX25" fmla="*/ 360414 w 873460"/>
                <a:gd name="connsiteY25" fmla="*/ 1010035 h 1010035"/>
                <a:gd name="connsiteX0" fmla="*/ 360414 w 873460"/>
                <a:gd name="connsiteY0" fmla="*/ 1010035 h 1010035"/>
                <a:gd name="connsiteX1" fmla="*/ 593468 w 873460"/>
                <a:gd name="connsiteY1" fmla="*/ 991637 h 1010035"/>
                <a:gd name="connsiteX2" fmla="*/ 738263 w 873460"/>
                <a:gd name="connsiteY2" fmla="*/ 991637 h 1010035"/>
                <a:gd name="connsiteX3" fmla="*/ 799630 w 873460"/>
                <a:gd name="connsiteY3" fmla="*/ 930270 h 1010035"/>
                <a:gd name="connsiteX4" fmla="*/ 824475 w 873460"/>
                <a:gd name="connsiteY4" fmla="*/ 794649 h 1010035"/>
                <a:gd name="connsiteX5" fmla="*/ 824476 w 873460"/>
                <a:gd name="connsiteY5" fmla="*/ 794649 h 1010035"/>
                <a:gd name="connsiteX6" fmla="*/ 839382 w 873460"/>
                <a:gd name="connsiteY6" fmla="*/ 636591 h 1010035"/>
                <a:gd name="connsiteX7" fmla="*/ 871681 w 873460"/>
                <a:gd name="connsiteY7" fmla="*/ 468986 h 1010035"/>
                <a:gd name="connsiteX8" fmla="*/ 787878 w 873460"/>
                <a:gd name="connsiteY8" fmla="*/ 385183 h 1010035"/>
                <a:gd name="connsiteX9" fmla="*/ 511158 w 873460"/>
                <a:gd name="connsiteY9" fmla="*/ 385183 h 1010035"/>
                <a:gd name="connsiteX10" fmla="*/ 509920 w 873460"/>
                <a:gd name="connsiteY10" fmla="*/ 385481 h 1010035"/>
                <a:gd name="connsiteX11" fmla="*/ 487237 w 873460"/>
                <a:gd name="connsiteY11" fmla="*/ 383391 h 1010035"/>
                <a:gd name="connsiteX12" fmla="*/ 469964 w 873460"/>
                <a:gd name="connsiteY12" fmla="*/ 369802 h 1010035"/>
                <a:gd name="connsiteX13" fmla="*/ 483316 w 873460"/>
                <a:gd name="connsiteY13" fmla="*/ 323959 h 1010035"/>
                <a:gd name="connsiteX14" fmla="*/ 589758 w 873460"/>
                <a:gd name="connsiteY14" fmla="*/ 161687 h 1010035"/>
                <a:gd name="connsiteX15" fmla="*/ 579445 w 873460"/>
                <a:gd name="connsiteY15" fmla="*/ 30024 h 1010035"/>
                <a:gd name="connsiteX16" fmla="*/ 468481 w 873460"/>
                <a:gd name="connsiteY16" fmla="*/ 8224 h 1010035"/>
                <a:gd name="connsiteX17" fmla="*/ 428355 w 873460"/>
                <a:gd name="connsiteY17" fmla="*/ 140094 h 1010035"/>
                <a:gd name="connsiteX18" fmla="*/ 339121 w 873460"/>
                <a:gd name="connsiteY18" fmla="*/ 221486 h 1010035"/>
                <a:gd name="connsiteX19" fmla="*/ 109481 w 873460"/>
                <a:gd name="connsiteY19" fmla="*/ 464185 h 1010035"/>
                <a:gd name="connsiteX20" fmla="*/ 0 w 873460"/>
                <a:gd name="connsiteY20" fmla="*/ 458793 h 1010035"/>
                <a:gd name="connsiteX21" fmla="*/ 0 w 873460"/>
                <a:gd name="connsiteY21" fmla="*/ 887561 h 1010035"/>
                <a:gd name="connsiteX22" fmla="*/ 112150 w 873460"/>
                <a:gd name="connsiteY22" fmla="*/ 901044 h 1010035"/>
                <a:gd name="connsiteX23" fmla="*/ 213620 w 873460"/>
                <a:gd name="connsiteY23" fmla="*/ 973853 h 1010035"/>
                <a:gd name="connsiteX24" fmla="*/ 360414 w 873460"/>
                <a:gd name="connsiteY24" fmla="*/ 1010035 h 1010035"/>
                <a:gd name="connsiteX0" fmla="*/ 360414 w 874781"/>
                <a:gd name="connsiteY0" fmla="*/ 1010035 h 1010035"/>
                <a:gd name="connsiteX1" fmla="*/ 593468 w 874781"/>
                <a:gd name="connsiteY1" fmla="*/ 991637 h 1010035"/>
                <a:gd name="connsiteX2" fmla="*/ 738263 w 874781"/>
                <a:gd name="connsiteY2" fmla="*/ 991637 h 1010035"/>
                <a:gd name="connsiteX3" fmla="*/ 799630 w 874781"/>
                <a:gd name="connsiteY3" fmla="*/ 930270 h 1010035"/>
                <a:gd name="connsiteX4" fmla="*/ 824475 w 874781"/>
                <a:gd name="connsiteY4" fmla="*/ 794649 h 1010035"/>
                <a:gd name="connsiteX5" fmla="*/ 824476 w 874781"/>
                <a:gd name="connsiteY5" fmla="*/ 794649 h 1010035"/>
                <a:gd name="connsiteX6" fmla="*/ 848721 w 874781"/>
                <a:gd name="connsiteY6" fmla="*/ 636591 h 1010035"/>
                <a:gd name="connsiteX7" fmla="*/ 871681 w 874781"/>
                <a:gd name="connsiteY7" fmla="*/ 468986 h 1010035"/>
                <a:gd name="connsiteX8" fmla="*/ 787878 w 874781"/>
                <a:gd name="connsiteY8" fmla="*/ 385183 h 1010035"/>
                <a:gd name="connsiteX9" fmla="*/ 511158 w 874781"/>
                <a:gd name="connsiteY9" fmla="*/ 385183 h 1010035"/>
                <a:gd name="connsiteX10" fmla="*/ 509920 w 874781"/>
                <a:gd name="connsiteY10" fmla="*/ 385481 h 1010035"/>
                <a:gd name="connsiteX11" fmla="*/ 487237 w 874781"/>
                <a:gd name="connsiteY11" fmla="*/ 383391 h 1010035"/>
                <a:gd name="connsiteX12" fmla="*/ 469964 w 874781"/>
                <a:gd name="connsiteY12" fmla="*/ 369802 h 1010035"/>
                <a:gd name="connsiteX13" fmla="*/ 483316 w 874781"/>
                <a:gd name="connsiteY13" fmla="*/ 323959 h 1010035"/>
                <a:gd name="connsiteX14" fmla="*/ 589758 w 874781"/>
                <a:gd name="connsiteY14" fmla="*/ 161687 h 1010035"/>
                <a:gd name="connsiteX15" fmla="*/ 579445 w 874781"/>
                <a:gd name="connsiteY15" fmla="*/ 30024 h 1010035"/>
                <a:gd name="connsiteX16" fmla="*/ 468481 w 874781"/>
                <a:gd name="connsiteY16" fmla="*/ 8224 h 1010035"/>
                <a:gd name="connsiteX17" fmla="*/ 428355 w 874781"/>
                <a:gd name="connsiteY17" fmla="*/ 140094 h 1010035"/>
                <a:gd name="connsiteX18" fmla="*/ 339121 w 874781"/>
                <a:gd name="connsiteY18" fmla="*/ 221486 h 1010035"/>
                <a:gd name="connsiteX19" fmla="*/ 109481 w 874781"/>
                <a:gd name="connsiteY19" fmla="*/ 464185 h 1010035"/>
                <a:gd name="connsiteX20" fmla="*/ 0 w 874781"/>
                <a:gd name="connsiteY20" fmla="*/ 458793 h 1010035"/>
                <a:gd name="connsiteX21" fmla="*/ 0 w 874781"/>
                <a:gd name="connsiteY21" fmla="*/ 887561 h 1010035"/>
                <a:gd name="connsiteX22" fmla="*/ 112150 w 874781"/>
                <a:gd name="connsiteY22" fmla="*/ 901044 h 1010035"/>
                <a:gd name="connsiteX23" fmla="*/ 213620 w 874781"/>
                <a:gd name="connsiteY23" fmla="*/ 973853 h 1010035"/>
                <a:gd name="connsiteX24" fmla="*/ 360414 w 874781"/>
                <a:gd name="connsiteY24" fmla="*/ 1010035 h 1010035"/>
                <a:gd name="connsiteX0" fmla="*/ 360414 w 873919"/>
                <a:gd name="connsiteY0" fmla="*/ 1010035 h 1010035"/>
                <a:gd name="connsiteX1" fmla="*/ 593468 w 873919"/>
                <a:gd name="connsiteY1" fmla="*/ 991637 h 1010035"/>
                <a:gd name="connsiteX2" fmla="*/ 738263 w 873919"/>
                <a:gd name="connsiteY2" fmla="*/ 991637 h 1010035"/>
                <a:gd name="connsiteX3" fmla="*/ 799630 w 873919"/>
                <a:gd name="connsiteY3" fmla="*/ 930270 h 1010035"/>
                <a:gd name="connsiteX4" fmla="*/ 824475 w 873919"/>
                <a:gd name="connsiteY4" fmla="*/ 794649 h 1010035"/>
                <a:gd name="connsiteX5" fmla="*/ 824476 w 873919"/>
                <a:gd name="connsiteY5" fmla="*/ 794649 h 1010035"/>
                <a:gd name="connsiteX6" fmla="*/ 848721 w 873919"/>
                <a:gd name="connsiteY6" fmla="*/ 636591 h 1010035"/>
                <a:gd name="connsiteX7" fmla="*/ 871681 w 873919"/>
                <a:gd name="connsiteY7" fmla="*/ 468986 h 1010035"/>
                <a:gd name="connsiteX8" fmla="*/ 787878 w 873919"/>
                <a:gd name="connsiteY8" fmla="*/ 385183 h 1010035"/>
                <a:gd name="connsiteX9" fmla="*/ 511158 w 873919"/>
                <a:gd name="connsiteY9" fmla="*/ 385183 h 1010035"/>
                <a:gd name="connsiteX10" fmla="*/ 509920 w 873919"/>
                <a:gd name="connsiteY10" fmla="*/ 385481 h 1010035"/>
                <a:gd name="connsiteX11" fmla="*/ 487237 w 873919"/>
                <a:gd name="connsiteY11" fmla="*/ 383391 h 1010035"/>
                <a:gd name="connsiteX12" fmla="*/ 469964 w 873919"/>
                <a:gd name="connsiteY12" fmla="*/ 369802 h 1010035"/>
                <a:gd name="connsiteX13" fmla="*/ 483316 w 873919"/>
                <a:gd name="connsiteY13" fmla="*/ 323959 h 1010035"/>
                <a:gd name="connsiteX14" fmla="*/ 589758 w 873919"/>
                <a:gd name="connsiteY14" fmla="*/ 161687 h 1010035"/>
                <a:gd name="connsiteX15" fmla="*/ 579445 w 873919"/>
                <a:gd name="connsiteY15" fmla="*/ 30024 h 1010035"/>
                <a:gd name="connsiteX16" fmla="*/ 468481 w 873919"/>
                <a:gd name="connsiteY16" fmla="*/ 8224 h 1010035"/>
                <a:gd name="connsiteX17" fmla="*/ 428355 w 873919"/>
                <a:gd name="connsiteY17" fmla="*/ 140094 h 1010035"/>
                <a:gd name="connsiteX18" fmla="*/ 339121 w 873919"/>
                <a:gd name="connsiteY18" fmla="*/ 221486 h 1010035"/>
                <a:gd name="connsiteX19" fmla="*/ 109481 w 873919"/>
                <a:gd name="connsiteY19" fmla="*/ 464185 h 1010035"/>
                <a:gd name="connsiteX20" fmla="*/ 0 w 873919"/>
                <a:gd name="connsiteY20" fmla="*/ 458793 h 1010035"/>
                <a:gd name="connsiteX21" fmla="*/ 0 w 873919"/>
                <a:gd name="connsiteY21" fmla="*/ 887561 h 1010035"/>
                <a:gd name="connsiteX22" fmla="*/ 112150 w 873919"/>
                <a:gd name="connsiteY22" fmla="*/ 901044 h 1010035"/>
                <a:gd name="connsiteX23" fmla="*/ 213620 w 873919"/>
                <a:gd name="connsiteY23" fmla="*/ 973853 h 1010035"/>
                <a:gd name="connsiteX24" fmla="*/ 360414 w 873919"/>
                <a:gd name="connsiteY24" fmla="*/ 1010035 h 1010035"/>
                <a:gd name="connsiteX0" fmla="*/ 360414 w 873919"/>
                <a:gd name="connsiteY0" fmla="*/ 1009642 h 1009642"/>
                <a:gd name="connsiteX1" fmla="*/ 593468 w 873919"/>
                <a:gd name="connsiteY1" fmla="*/ 991244 h 1009642"/>
                <a:gd name="connsiteX2" fmla="*/ 738263 w 873919"/>
                <a:gd name="connsiteY2" fmla="*/ 991244 h 1009642"/>
                <a:gd name="connsiteX3" fmla="*/ 799630 w 873919"/>
                <a:gd name="connsiteY3" fmla="*/ 929877 h 1009642"/>
                <a:gd name="connsiteX4" fmla="*/ 824475 w 873919"/>
                <a:gd name="connsiteY4" fmla="*/ 794256 h 1009642"/>
                <a:gd name="connsiteX5" fmla="*/ 824476 w 873919"/>
                <a:gd name="connsiteY5" fmla="*/ 794256 h 1009642"/>
                <a:gd name="connsiteX6" fmla="*/ 848721 w 873919"/>
                <a:gd name="connsiteY6" fmla="*/ 636198 h 1009642"/>
                <a:gd name="connsiteX7" fmla="*/ 871681 w 873919"/>
                <a:gd name="connsiteY7" fmla="*/ 468593 h 1009642"/>
                <a:gd name="connsiteX8" fmla="*/ 787878 w 873919"/>
                <a:gd name="connsiteY8" fmla="*/ 384790 h 1009642"/>
                <a:gd name="connsiteX9" fmla="*/ 511158 w 873919"/>
                <a:gd name="connsiteY9" fmla="*/ 384790 h 1009642"/>
                <a:gd name="connsiteX10" fmla="*/ 509920 w 873919"/>
                <a:gd name="connsiteY10" fmla="*/ 385088 h 1009642"/>
                <a:gd name="connsiteX11" fmla="*/ 487237 w 873919"/>
                <a:gd name="connsiteY11" fmla="*/ 382998 h 1009642"/>
                <a:gd name="connsiteX12" fmla="*/ 469964 w 873919"/>
                <a:gd name="connsiteY12" fmla="*/ 369409 h 1009642"/>
                <a:gd name="connsiteX13" fmla="*/ 483316 w 873919"/>
                <a:gd name="connsiteY13" fmla="*/ 323566 h 1009642"/>
                <a:gd name="connsiteX14" fmla="*/ 589758 w 873919"/>
                <a:gd name="connsiteY14" fmla="*/ 161294 h 1009642"/>
                <a:gd name="connsiteX15" fmla="*/ 579445 w 873919"/>
                <a:gd name="connsiteY15" fmla="*/ 29631 h 1009642"/>
                <a:gd name="connsiteX16" fmla="*/ 468481 w 873919"/>
                <a:gd name="connsiteY16" fmla="*/ 7831 h 1009642"/>
                <a:gd name="connsiteX17" fmla="*/ 419016 w 873919"/>
                <a:gd name="connsiteY17" fmla="*/ 134364 h 1009642"/>
                <a:gd name="connsiteX18" fmla="*/ 339121 w 873919"/>
                <a:gd name="connsiteY18" fmla="*/ 221093 h 1009642"/>
                <a:gd name="connsiteX19" fmla="*/ 109481 w 873919"/>
                <a:gd name="connsiteY19" fmla="*/ 463792 h 1009642"/>
                <a:gd name="connsiteX20" fmla="*/ 0 w 873919"/>
                <a:gd name="connsiteY20" fmla="*/ 458400 h 1009642"/>
                <a:gd name="connsiteX21" fmla="*/ 0 w 873919"/>
                <a:gd name="connsiteY21" fmla="*/ 887168 h 1009642"/>
                <a:gd name="connsiteX22" fmla="*/ 112150 w 873919"/>
                <a:gd name="connsiteY22" fmla="*/ 900651 h 1009642"/>
                <a:gd name="connsiteX23" fmla="*/ 213620 w 873919"/>
                <a:gd name="connsiteY23" fmla="*/ 973460 h 1009642"/>
                <a:gd name="connsiteX24" fmla="*/ 360414 w 873919"/>
                <a:gd name="connsiteY24" fmla="*/ 1009642 h 100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73919" h="1009642">
                  <a:moveTo>
                    <a:pt x="360414" y="1009642"/>
                  </a:moveTo>
                  <a:lnTo>
                    <a:pt x="593468" y="991244"/>
                  </a:lnTo>
                  <a:lnTo>
                    <a:pt x="738263" y="991244"/>
                  </a:lnTo>
                  <a:cubicBezTo>
                    <a:pt x="772155" y="991244"/>
                    <a:pt x="785261" y="962708"/>
                    <a:pt x="799630" y="929877"/>
                  </a:cubicBezTo>
                  <a:cubicBezTo>
                    <a:pt x="813999" y="897046"/>
                    <a:pt x="820334" y="816860"/>
                    <a:pt x="824475" y="794256"/>
                  </a:cubicBezTo>
                  <a:lnTo>
                    <a:pt x="824476" y="794256"/>
                  </a:lnTo>
                  <a:cubicBezTo>
                    <a:pt x="826961" y="767913"/>
                    <a:pt x="842889" y="677171"/>
                    <a:pt x="848721" y="636198"/>
                  </a:cubicBezTo>
                  <a:cubicBezTo>
                    <a:pt x="854553" y="595225"/>
                    <a:pt x="881822" y="510494"/>
                    <a:pt x="871681" y="468593"/>
                  </a:cubicBezTo>
                  <a:cubicBezTo>
                    <a:pt x="861541" y="426692"/>
                    <a:pt x="834161" y="384790"/>
                    <a:pt x="787878" y="384790"/>
                  </a:cubicBezTo>
                  <a:lnTo>
                    <a:pt x="511158" y="384790"/>
                  </a:lnTo>
                  <a:lnTo>
                    <a:pt x="509920" y="385088"/>
                  </a:lnTo>
                  <a:lnTo>
                    <a:pt x="487237" y="382998"/>
                  </a:lnTo>
                  <a:cubicBezTo>
                    <a:pt x="468462" y="380365"/>
                    <a:pt x="473970" y="377163"/>
                    <a:pt x="469964" y="369409"/>
                  </a:cubicBezTo>
                  <a:cubicBezTo>
                    <a:pt x="464623" y="359072"/>
                    <a:pt x="465069" y="359971"/>
                    <a:pt x="483316" y="323566"/>
                  </a:cubicBezTo>
                  <a:lnTo>
                    <a:pt x="589758" y="161294"/>
                  </a:lnTo>
                  <a:cubicBezTo>
                    <a:pt x="605779" y="112304"/>
                    <a:pt x="599658" y="55208"/>
                    <a:pt x="579445" y="29631"/>
                  </a:cubicBezTo>
                  <a:cubicBezTo>
                    <a:pt x="559232" y="4054"/>
                    <a:pt x="495219" y="-9624"/>
                    <a:pt x="468481" y="7831"/>
                  </a:cubicBezTo>
                  <a:cubicBezTo>
                    <a:pt x="441743" y="25286"/>
                    <a:pt x="440576" y="98820"/>
                    <a:pt x="419016" y="134364"/>
                  </a:cubicBezTo>
                  <a:cubicBezTo>
                    <a:pt x="397456" y="169908"/>
                    <a:pt x="394752" y="159970"/>
                    <a:pt x="339121" y="221093"/>
                  </a:cubicBezTo>
                  <a:lnTo>
                    <a:pt x="109481" y="463792"/>
                  </a:lnTo>
                  <a:lnTo>
                    <a:pt x="0" y="458400"/>
                  </a:lnTo>
                  <a:lnTo>
                    <a:pt x="0" y="887168"/>
                  </a:lnTo>
                  <a:lnTo>
                    <a:pt x="112150" y="900651"/>
                  </a:lnTo>
                  <a:cubicBezTo>
                    <a:pt x="147754" y="915033"/>
                    <a:pt x="172243" y="955295"/>
                    <a:pt x="213620" y="973460"/>
                  </a:cubicBezTo>
                  <a:cubicBezTo>
                    <a:pt x="254997" y="991626"/>
                    <a:pt x="304339" y="1002002"/>
                    <a:pt x="360414" y="1009642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solidFill>
                <a:srgbClr val="0070C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198" name="Group 197"/>
          <p:cNvGrpSpPr>
            <a:grpSpLocks noChangeAspect="1"/>
          </p:cNvGrpSpPr>
          <p:nvPr>
            <p:custDataLst>
              <p:custData r:id="rId4"/>
            </p:custDataLst>
          </p:nvPr>
        </p:nvGrpSpPr>
        <p:grpSpPr>
          <a:xfrm>
            <a:off x="3143522" y="1630316"/>
            <a:ext cx="1080000" cy="1080000"/>
            <a:chOff x="5556000" y="2889000"/>
            <a:chExt cx="1080000" cy="1080000"/>
          </a:xfrm>
        </p:grpSpPr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0" name="Freeform 199"/>
            <p:cNvSpPr>
              <a:spLocks noChangeAspect="1"/>
            </p:cNvSpPr>
            <p:nvPr/>
          </p:nvSpPr>
          <p:spPr>
            <a:xfrm rot="13500000">
              <a:off x="6042156" y="3055553"/>
              <a:ext cx="107689" cy="746895"/>
            </a:xfrm>
            <a:custGeom>
              <a:avLst/>
              <a:gdLst>
                <a:gd name="connsiteX0" fmla="*/ 337974 w 337974"/>
                <a:gd name="connsiteY0" fmla="*/ 399963 h 2344076"/>
                <a:gd name="connsiteX1" fmla="*/ 1 w 337974"/>
                <a:gd name="connsiteY1" fmla="*/ 399963 h 2344076"/>
                <a:gd name="connsiteX2" fmla="*/ 168988 w 337974"/>
                <a:gd name="connsiteY2" fmla="*/ 0 h 2344076"/>
                <a:gd name="connsiteX3" fmla="*/ 337973 w 337974"/>
                <a:gd name="connsiteY3" fmla="*/ 1801938 h 2344076"/>
                <a:gd name="connsiteX4" fmla="*/ 0 w 337974"/>
                <a:gd name="connsiteY4" fmla="*/ 1801938 h 2344076"/>
                <a:gd name="connsiteX5" fmla="*/ 0 w 337974"/>
                <a:gd name="connsiteY5" fmla="*/ 405177 h 2344076"/>
                <a:gd name="connsiteX6" fmla="*/ 337973 w 337974"/>
                <a:gd name="connsiteY6" fmla="*/ 405177 h 2344076"/>
                <a:gd name="connsiteX7" fmla="*/ 281643 w 337974"/>
                <a:gd name="connsiteY7" fmla="*/ 2344076 h 2344076"/>
                <a:gd name="connsiteX8" fmla="*/ 56330 w 337974"/>
                <a:gd name="connsiteY8" fmla="*/ 2344076 h 2344076"/>
                <a:gd name="connsiteX9" fmla="*/ 0 w 337974"/>
                <a:gd name="connsiteY9" fmla="*/ 2287746 h 2344076"/>
                <a:gd name="connsiteX10" fmla="*/ 0 w 337974"/>
                <a:gd name="connsiteY10" fmla="*/ 1807692 h 2344076"/>
                <a:gd name="connsiteX11" fmla="*/ 558 w 337974"/>
                <a:gd name="connsiteY11" fmla="*/ 1804926 h 2344076"/>
                <a:gd name="connsiteX12" fmla="*/ 337414 w 337974"/>
                <a:gd name="connsiteY12" fmla="*/ 1804926 h 2344076"/>
                <a:gd name="connsiteX13" fmla="*/ 337973 w 337974"/>
                <a:gd name="connsiteY13" fmla="*/ 1807692 h 2344076"/>
                <a:gd name="connsiteX14" fmla="*/ 337973 w 337974"/>
                <a:gd name="connsiteY14" fmla="*/ 2287746 h 2344076"/>
                <a:gd name="connsiteX15" fmla="*/ 281643 w 337974"/>
                <a:gd name="connsiteY15" fmla="*/ 2344076 h 234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7974" h="2344076">
                  <a:moveTo>
                    <a:pt x="337974" y="399963"/>
                  </a:moveTo>
                  <a:lnTo>
                    <a:pt x="1" y="399963"/>
                  </a:lnTo>
                  <a:lnTo>
                    <a:pt x="168988" y="0"/>
                  </a:lnTo>
                  <a:close/>
                  <a:moveTo>
                    <a:pt x="337973" y="1801938"/>
                  </a:moveTo>
                  <a:lnTo>
                    <a:pt x="0" y="1801938"/>
                  </a:lnTo>
                  <a:lnTo>
                    <a:pt x="0" y="405177"/>
                  </a:lnTo>
                  <a:lnTo>
                    <a:pt x="337973" y="405177"/>
                  </a:lnTo>
                  <a:close/>
                  <a:moveTo>
                    <a:pt x="281643" y="2344076"/>
                  </a:moveTo>
                  <a:lnTo>
                    <a:pt x="56330" y="2344076"/>
                  </a:lnTo>
                  <a:cubicBezTo>
                    <a:pt x="25220" y="2344076"/>
                    <a:pt x="0" y="2318856"/>
                    <a:pt x="0" y="2287746"/>
                  </a:cubicBezTo>
                  <a:lnTo>
                    <a:pt x="0" y="1807692"/>
                  </a:lnTo>
                  <a:lnTo>
                    <a:pt x="558" y="1804926"/>
                  </a:lnTo>
                  <a:lnTo>
                    <a:pt x="337414" y="1804926"/>
                  </a:lnTo>
                  <a:lnTo>
                    <a:pt x="337973" y="1807692"/>
                  </a:lnTo>
                  <a:lnTo>
                    <a:pt x="337973" y="2287746"/>
                  </a:lnTo>
                  <a:cubicBezTo>
                    <a:pt x="337973" y="2318856"/>
                    <a:pt x="312753" y="2344076"/>
                    <a:pt x="281643" y="2344076"/>
                  </a:cubicBezTo>
                  <a:close/>
                </a:path>
              </a:pathLst>
            </a:custGeom>
            <a:solidFill>
              <a:schemeClr val="bg1"/>
            </a:solidFill>
            <a:ln w="19050" cap="rnd">
              <a:solidFill>
                <a:srgbClr val="0070C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1" name="Group 200"/>
          <p:cNvGrpSpPr>
            <a:grpSpLocks noChangeAspect="1"/>
          </p:cNvGrpSpPr>
          <p:nvPr>
            <p:custDataLst>
              <p:custData r:id="rId5"/>
            </p:custDataLst>
          </p:nvPr>
        </p:nvGrpSpPr>
        <p:grpSpPr>
          <a:xfrm>
            <a:off x="1018715" y="1630316"/>
            <a:ext cx="1080000" cy="1080000"/>
            <a:chOff x="5556000" y="2889000"/>
            <a:chExt cx="1080000" cy="1080000"/>
          </a:xfrm>
        </p:grpSpPr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03" name="Group 202"/>
            <p:cNvGrpSpPr>
              <a:grpSpLocks noChangeAspect="1"/>
            </p:cNvGrpSpPr>
            <p:nvPr/>
          </p:nvGrpSpPr>
          <p:grpSpPr>
            <a:xfrm>
              <a:off x="5827346" y="3095408"/>
              <a:ext cx="537307" cy="667185"/>
              <a:chOff x="5700819" y="2943197"/>
              <a:chExt cx="715156" cy="888022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5889891" y="3205793"/>
                <a:ext cx="412218" cy="625426"/>
                <a:chOff x="5889891" y="3081107"/>
                <a:chExt cx="412218" cy="625426"/>
              </a:xfrm>
            </p:grpSpPr>
            <p:sp>
              <p:nvSpPr>
                <p:cNvPr id="209" name="Freeform 208"/>
                <p:cNvSpPr>
                  <a:spLocks noChangeAspect="1"/>
                </p:cNvSpPr>
                <p:nvPr/>
              </p:nvSpPr>
              <p:spPr>
                <a:xfrm>
                  <a:off x="5889891" y="3151467"/>
                  <a:ext cx="412218" cy="555066"/>
                </a:xfrm>
                <a:custGeom>
                  <a:avLst/>
                  <a:gdLst>
                    <a:gd name="connsiteX0" fmla="*/ 282884 w 730270"/>
                    <a:gd name="connsiteY0" fmla="*/ 843 h 983331"/>
                    <a:gd name="connsiteX1" fmla="*/ 299633 w 730270"/>
                    <a:gd name="connsiteY1" fmla="*/ 1082 h 983331"/>
                    <a:gd name="connsiteX2" fmla="*/ 354463 w 730270"/>
                    <a:gd name="connsiteY2" fmla="*/ 62261 h 983331"/>
                    <a:gd name="connsiteX3" fmla="*/ 361762 w 730270"/>
                    <a:gd name="connsiteY3" fmla="*/ 389268 h 983331"/>
                    <a:gd name="connsiteX4" fmla="*/ 418647 w 730270"/>
                    <a:gd name="connsiteY4" fmla="*/ 337104 h 983331"/>
                    <a:gd name="connsiteX5" fmla="*/ 689213 w 730270"/>
                    <a:gd name="connsiteY5" fmla="*/ 410941 h 983331"/>
                    <a:gd name="connsiteX6" fmla="*/ 728413 w 730270"/>
                    <a:gd name="connsiteY6" fmla="*/ 522893 h 983331"/>
                    <a:gd name="connsiteX7" fmla="*/ 730034 w 730270"/>
                    <a:gd name="connsiteY7" fmla="*/ 597823 h 983331"/>
                    <a:gd name="connsiteX8" fmla="*/ 722433 w 730270"/>
                    <a:gd name="connsiteY8" fmla="*/ 743079 h 983331"/>
                    <a:gd name="connsiteX9" fmla="*/ 637421 w 730270"/>
                    <a:gd name="connsiteY9" fmla="*/ 897409 h 983331"/>
                    <a:gd name="connsiteX10" fmla="*/ 615187 w 730270"/>
                    <a:gd name="connsiteY10" fmla="*/ 930105 h 983331"/>
                    <a:gd name="connsiteX11" fmla="*/ 620692 w 730270"/>
                    <a:gd name="connsiteY11" fmla="*/ 983331 h 983331"/>
                    <a:gd name="connsiteX12" fmla="*/ 283921 w 730270"/>
                    <a:gd name="connsiteY12" fmla="*/ 983331 h 983331"/>
                    <a:gd name="connsiteX13" fmla="*/ 272531 w 730270"/>
                    <a:gd name="connsiteY13" fmla="*/ 898557 h 983331"/>
                    <a:gd name="connsiteX14" fmla="*/ 249186 w 730270"/>
                    <a:gd name="connsiteY14" fmla="*/ 874678 h 983331"/>
                    <a:gd name="connsiteX15" fmla="*/ 137944 w 730270"/>
                    <a:gd name="connsiteY15" fmla="*/ 776735 h 983331"/>
                    <a:gd name="connsiteX16" fmla="*/ 81705 w 730270"/>
                    <a:gd name="connsiteY16" fmla="*/ 627396 h 983331"/>
                    <a:gd name="connsiteX17" fmla="*/ 17619 w 730270"/>
                    <a:gd name="connsiteY17" fmla="*/ 488447 h 983331"/>
                    <a:gd name="connsiteX18" fmla="*/ 1925 w 730270"/>
                    <a:gd name="connsiteY18" fmla="*/ 444294 h 983331"/>
                    <a:gd name="connsiteX19" fmla="*/ 52932 w 730270"/>
                    <a:gd name="connsiteY19" fmla="*/ 420919 h 983331"/>
                    <a:gd name="connsiteX20" fmla="*/ 107863 w 730270"/>
                    <a:gd name="connsiteY20" fmla="*/ 449489 h 983331"/>
                    <a:gd name="connsiteX21" fmla="*/ 148407 w 730270"/>
                    <a:gd name="connsiteY21" fmla="*/ 498836 h 983331"/>
                    <a:gd name="connsiteX22" fmla="*/ 194027 w 730270"/>
                    <a:gd name="connsiteY22" fmla="*/ 580697 h 983331"/>
                    <a:gd name="connsiteX23" fmla="*/ 234335 w 730270"/>
                    <a:gd name="connsiteY23" fmla="*/ 586350 h 983331"/>
                    <a:gd name="connsiteX24" fmla="*/ 237009 w 730270"/>
                    <a:gd name="connsiteY24" fmla="*/ 445289 h 983331"/>
                    <a:gd name="connsiteX25" fmla="*/ 244881 w 730270"/>
                    <a:gd name="connsiteY25" fmla="*/ 53638 h 983331"/>
                    <a:gd name="connsiteX26" fmla="*/ 282884 w 730270"/>
                    <a:gd name="connsiteY26" fmla="*/ 843 h 983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0270" h="983331">
                      <a:moveTo>
                        <a:pt x="282884" y="843"/>
                      </a:moveTo>
                      <a:cubicBezTo>
                        <a:pt x="288331" y="-383"/>
                        <a:pt x="293981" y="-243"/>
                        <a:pt x="299633" y="1082"/>
                      </a:cubicBezTo>
                      <a:cubicBezTo>
                        <a:pt x="322238" y="6383"/>
                        <a:pt x="344857" y="30639"/>
                        <a:pt x="354463" y="62261"/>
                      </a:cubicBezTo>
                      <a:cubicBezTo>
                        <a:pt x="364818" y="126959"/>
                        <a:pt x="351065" y="343461"/>
                        <a:pt x="361762" y="389268"/>
                      </a:cubicBezTo>
                      <a:cubicBezTo>
                        <a:pt x="372460" y="435075"/>
                        <a:pt x="364072" y="333492"/>
                        <a:pt x="418647" y="337104"/>
                      </a:cubicBezTo>
                      <a:cubicBezTo>
                        <a:pt x="473222" y="340716"/>
                        <a:pt x="637585" y="379975"/>
                        <a:pt x="689213" y="410941"/>
                      </a:cubicBezTo>
                      <a:cubicBezTo>
                        <a:pt x="740840" y="441906"/>
                        <a:pt x="719084" y="483888"/>
                        <a:pt x="728413" y="522893"/>
                      </a:cubicBezTo>
                      <a:cubicBezTo>
                        <a:pt x="728953" y="547870"/>
                        <a:pt x="729494" y="572846"/>
                        <a:pt x="730034" y="597823"/>
                      </a:cubicBezTo>
                      <a:cubicBezTo>
                        <a:pt x="730825" y="652726"/>
                        <a:pt x="729953" y="704388"/>
                        <a:pt x="722433" y="743079"/>
                      </a:cubicBezTo>
                      <a:cubicBezTo>
                        <a:pt x="707392" y="820462"/>
                        <a:pt x="655295" y="866238"/>
                        <a:pt x="637421" y="897409"/>
                      </a:cubicBezTo>
                      <a:lnTo>
                        <a:pt x="615187" y="930105"/>
                      </a:lnTo>
                      <a:lnTo>
                        <a:pt x="620692" y="983331"/>
                      </a:lnTo>
                      <a:lnTo>
                        <a:pt x="283921" y="983331"/>
                      </a:lnTo>
                      <a:lnTo>
                        <a:pt x="272531" y="898557"/>
                      </a:lnTo>
                      <a:lnTo>
                        <a:pt x="249186" y="874678"/>
                      </a:lnTo>
                      <a:cubicBezTo>
                        <a:pt x="214373" y="845074"/>
                        <a:pt x="162303" y="811148"/>
                        <a:pt x="137944" y="776735"/>
                      </a:cubicBezTo>
                      <a:cubicBezTo>
                        <a:pt x="105465" y="730851"/>
                        <a:pt x="101759" y="675444"/>
                        <a:pt x="81705" y="627396"/>
                      </a:cubicBezTo>
                      <a:lnTo>
                        <a:pt x="17619" y="488447"/>
                      </a:lnTo>
                      <a:cubicBezTo>
                        <a:pt x="4323" y="457930"/>
                        <a:pt x="-3961" y="455548"/>
                        <a:pt x="1925" y="444294"/>
                      </a:cubicBezTo>
                      <a:cubicBezTo>
                        <a:pt x="7811" y="433040"/>
                        <a:pt x="35275" y="420054"/>
                        <a:pt x="52932" y="420919"/>
                      </a:cubicBezTo>
                      <a:cubicBezTo>
                        <a:pt x="70588" y="421786"/>
                        <a:pt x="93825" y="433791"/>
                        <a:pt x="107863" y="449489"/>
                      </a:cubicBezTo>
                      <a:cubicBezTo>
                        <a:pt x="121901" y="465187"/>
                        <a:pt x="137072" y="476110"/>
                        <a:pt x="148407" y="498836"/>
                      </a:cubicBezTo>
                      <a:lnTo>
                        <a:pt x="194027" y="580697"/>
                      </a:lnTo>
                      <a:cubicBezTo>
                        <a:pt x="206288" y="592058"/>
                        <a:pt x="221321" y="585990"/>
                        <a:pt x="234335" y="586350"/>
                      </a:cubicBezTo>
                      <a:cubicBezTo>
                        <a:pt x="235226" y="539329"/>
                        <a:pt x="236118" y="492309"/>
                        <a:pt x="237009" y="445289"/>
                      </a:cubicBezTo>
                      <a:cubicBezTo>
                        <a:pt x="233646" y="289207"/>
                        <a:pt x="230550" y="119940"/>
                        <a:pt x="244881" y="53638"/>
                      </a:cubicBezTo>
                      <a:cubicBezTo>
                        <a:pt x="252045" y="20489"/>
                        <a:pt x="266545" y="4519"/>
                        <a:pt x="282884" y="8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0" name="Oval 1"/>
                <p:cNvSpPr>
                  <a:spLocks noChangeAspect="1"/>
                </p:cNvSpPr>
                <p:nvPr/>
              </p:nvSpPr>
              <p:spPr>
                <a:xfrm rot="2700000">
                  <a:off x="5958895" y="3081107"/>
                  <a:ext cx="199000" cy="199000"/>
                </a:xfrm>
                <a:custGeom>
                  <a:avLst/>
                  <a:gdLst>
                    <a:gd name="connsiteX0" fmla="*/ 0 w 914400"/>
                    <a:gd name="connsiteY0" fmla="*/ 457200 h 914400"/>
                    <a:gd name="connsiteX1" fmla="*/ 457200 w 914400"/>
                    <a:gd name="connsiteY1" fmla="*/ 0 h 914400"/>
                    <a:gd name="connsiteX2" fmla="*/ 914400 w 914400"/>
                    <a:gd name="connsiteY2" fmla="*/ 457200 h 914400"/>
                    <a:gd name="connsiteX3" fmla="*/ 457200 w 914400"/>
                    <a:gd name="connsiteY3" fmla="*/ 914400 h 914400"/>
                    <a:gd name="connsiteX4" fmla="*/ 0 w 914400"/>
                    <a:gd name="connsiteY4" fmla="*/ 457200 h 914400"/>
                    <a:gd name="connsiteX0" fmla="*/ 457200 w 914400"/>
                    <a:gd name="connsiteY0" fmla="*/ 914400 h 1005840"/>
                    <a:gd name="connsiteX1" fmla="*/ 0 w 914400"/>
                    <a:gd name="connsiteY1" fmla="*/ 457200 h 1005840"/>
                    <a:gd name="connsiteX2" fmla="*/ 457200 w 914400"/>
                    <a:gd name="connsiteY2" fmla="*/ 0 h 1005840"/>
                    <a:gd name="connsiteX3" fmla="*/ 914400 w 914400"/>
                    <a:gd name="connsiteY3" fmla="*/ 457200 h 1005840"/>
                    <a:gd name="connsiteX4" fmla="*/ 548640 w 914400"/>
                    <a:gd name="connsiteY4" fmla="*/ 1005840 h 1005840"/>
                    <a:gd name="connsiteX0" fmla="*/ 457200 w 914400"/>
                    <a:gd name="connsiteY0" fmla="*/ 914400 h 914400"/>
                    <a:gd name="connsiteX1" fmla="*/ 0 w 914400"/>
                    <a:gd name="connsiteY1" fmla="*/ 457200 h 914400"/>
                    <a:gd name="connsiteX2" fmla="*/ 457200 w 914400"/>
                    <a:gd name="connsiteY2" fmla="*/ 0 h 914400"/>
                    <a:gd name="connsiteX3" fmla="*/ 914400 w 914400"/>
                    <a:gd name="connsiteY3" fmla="*/ 4572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4400" h="914400">
                      <a:moveTo>
                        <a:pt x="457200" y="914400"/>
                      </a:moveTo>
                      <a:cubicBezTo>
                        <a:pt x="204695" y="914400"/>
                        <a:pt x="0" y="709705"/>
                        <a:pt x="0" y="457200"/>
                      </a:cubicBezTo>
                      <a:cubicBezTo>
                        <a:pt x="0" y="204695"/>
                        <a:pt x="204695" y="0"/>
                        <a:pt x="457200" y="0"/>
                      </a:cubicBezTo>
                      <a:cubicBezTo>
                        <a:pt x="709705" y="0"/>
                        <a:pt x="914400" y="204695"/>
                        <a:pt x="914400" y="457200"/>
                      </a:cubicBezTo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05" name="Group 204"/>
              <p:cNvGrpSpPr>
                <a:grpSpLocks noChangeAspect="1"/>
              </p:cNvGrpSpPr>
              <p:nvPr/>
            </p:nvGrpSpPr>
            <p:grpSpPr>
              <a:xfrm>
                <a:off x="5700819" y="2943197"/>
                <a:ext cx="715156" cy="357578"/>
                <a:chOff x="5733326" y="2975283"/>
                <a:chExt cx="650142" cy="325071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6202558" y="3300354"/>
                  <a:ext cx="18091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rot="10800000">
                  <a:off x="5733326" y="3300354"/>
                  <a:ext cx="18091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rot="16200000">
                  <a:off x="5967942" y="3065738"/>
                  <a:ext cx="18091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1" name="Group 210"/>
          <p:cNvGrpSpPr>
            <a:grpSpLocks noChangeAspect="1"/>
          </p:cNvGrpSpPr>
          <p:nvPr>
            <p:custDataLst>
              <p:custData r:id="rId6"/>
            </p:custDataLst>
          </p:nvPr>
        </p:nvGrpSpPr>
        <p:grpSpPr>
          <a:xfrm>
            <a:off x="9517943" y="3154316"/>
            <a:ext cx="1080000" cy="1080000"/>
            <a:chOff x="5556000" y="2889000"/>
            <a:chExt cx="1080000" cy="1080000"/>
          </a:xfrm>
        </p:grpSpPr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>
            <a:xfrm>
              <a:off x="5807910" y="3208252"/>
              <a:ext cx="576182" cy="471879"/>
              <a:chOff x="1307002" y="2763235"/>
              <a:chExt cx="4263895" cy="3492038"/>
            </a:xfrm>
            <a:noFill/>
          </p:grpSpPr>
          <p:grpSp>
            <p:nvGrpSpPr>
              <p:cNvPr id="214" name="Group 213"/>
              <p:cNvGrpSpPr/>
              <p:nvPr/>
            </p:nvGrpSpPr>
            <p:grpSpPr>
              <a:xfrm>
                <a:off x="1831562" y="2763235"/>
                <a:ext cx="3214746" cy="3031278"/>
                <a:chOff x="1819966" y="2763235"/>
                <a:chExt cx="3214746" cy="3031278"/>
              </a:xfrm>
              <a:grpFill/>
            </p:grpSpPr>
            <p:sp>
              <p:nvSpPr>
                <p:cNvPr id="216" name="Freeform 215"/>
                <p:cNvSpPr/>
                <p:nvPr/>
              </p:nvSpPr>
              <p:spPr>
                <a:xfrm>
                  <a:off x="1819966" y="2763235"/>
                  <a:ext cx="862485" cy="3031278"/>
                </a:xfrm>
                <a:custGeom>
                  <a:avLst/>
                  <a:gdLst>
                    <a:gd name="connsiteX0" fmla="*/ 173938 w 1043608"/>
                    <a:gd name="connsiteY0" fmla="*/ 0 h 3031278"/>
                    <a:gd name="connsiteX1" fmla="*/ 869670 w 1043608"/>
                    <a:gd name="connsiteY1" fmla="*/ 0 h 3031278"/>
                    <a:gd name="connsiteX2" fmla="*/ 1043608 w 1043608"/>
                    <a:gd name="connsiteY2" fmla="*/ 173938 h 3031278"/>
                    <a:gd name="connsiteX3" fmla="*/ 1043608 w 1043608"/>
                    <a:gd name="connsiteY3" fmla="*/ 3031278 h 3031278"/>
                    <a:gd name="connsiteX4" fmla="*/ 0 w 1043608"/>
                    <a:gd name="connsiteY4" fmla="*/ 3031278 h 3031278"/>
                    <a:gd name="connsiteX5" fmla="*/ 0 w 1043608"/>
                    <a:gd name="connsiteY5" fmla="*/ 173938 h 3031278"/>
                    <a:gd name="connsiteX6" fmla="*/ 173938 w 1043608"/>
                    <a:gd name="connsiteY6" fmla="*/ 0 h 30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3608" h="3031278">
                      <a:moveTo>
                        <a:pt x="173938" y="0"/>
                      </a:moveTo>
                      <a:lnTo>
                        <a:pt x="869670" y="0"/>
                      </a:lnTo>
                      <a:cubicBezTo>
                        <a:pt x="965733" y="0"/>
                        <a:pt x="1043608" y="77875"/>
                        <a:pt x="1043608" y="173938"/>
                      </a:cubicBezTo>
                      <a:lnTo>
                        <a:pt x="1043608" y="3031278"/>
                      </a:lnTo>
                      <a:lnTo>
                        <a:pt x="0" y="3031278"/>
                      </a:lnTo>
                      <a:lnTo>
                        <a:pt x="0" y="173938"/>
                      </a:lnTo>
                      <a:cubicBezTo>
                        <a:pt x="0" y="77875"/>
                        <a:pt x="77875" y="0"/>
                        <a:pt x="173938" y="0"/>
                      </a:cubicBezTo>
                      <a:close/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7" name="Freeform 216"/>
                <p:cNvSpPr/>
                <p:nvPr/>
              </p:nvSpPr>
              <p:spPr>
                <a:xfrm>
                  <a:off x="2996096" y="3843238"/>
                  <a:ext cx="862485" cy="1951275"/>
                </a:xfrm>
                <a:custGeom>
                  <a:avLst/>
                  <a:gdLst>
                    <a:gd name="connsiteX0" fmla="*/ 173938 w 1043608"/>
                    <a:gd name="connsiteY0" fmla="*/ 0 h 1951278"/>
                    <a:gd name="connsiteX1" fmla="*/ 869670 w 1043608"/>
                    <a:gd name="connsiteY1" fmla="*/ 0 h 1951278"/>
                    <a:gd name="connsiteX2" fmla="*/ 1043608 w 1043608"/>
                    <a:gd name="connsiteY2" fmla="*/ 173938 h 1951278"/>
                    <a:gd name="connsiteX3" fmla="*/ 1043608 w 1043608"/>
                    <a:gd name="connsiteY3" fmla="*/ 1951278 h 1951278"/>
                    <a:gd name="connsiteX4" fmla="*/ 0 w 1043608"/>
                    <a:gd name="connsiteY4" fmla="*/ 1951278 h 1951278"/>
                    <a:gd name="connsiteX5" fmla="*/ 0 w 1043608"/>
                    <a:gd name="connsiteY5" fmla="*/ 173938 h 1951278"/>
                    <a:gd name="connsiteX6" fmla="*/ 173938 w 1043608"/>
                    <a:gd name="connsiteY6" fmla="*/ 0 h 19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3608" h="1951278">
                      <a:moveTo>
                        <a:pt x="173938" y="0"/>
                      </a:moveTo>
                      <a:lnTo>
                        <a:pt x="869670" y="0"/>
                      </a:lnTo>
                      <a:cubicBezTo>
                        <a:pt x="965733" y="0"/>
                        <a:pt x="1043608" y="77875"/>
                        <a:pt x="1043608" y="173938"/>
                      </a:cubicBezTo>
                      <a:lnTo>
                        <a:pt x="1043608" y="1951278"/>
                      </a:lnTo>
                      <a:lnTo>
                        <a:pt x="0" y="1951278"/>
                      </a:lnTo>
                      <a:lnTo>
                        <a:pt x="0" y="173938"/>
                      </a:lnTo>
                      <a:cubicBezTo>
                        <a:pt x="0" y="77875"/>
                        <a:pt x="77875" y="0"/>
                        <a:pt x="173938" y="0"/>
                      </a:cubicBezTo>
                      <a:close/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8" name="Freeform 217"/>
                <p:cNvSpPr/>
                <p:nvPr/>
              </p:nvSpPr>
              <p:spPr>
                <a:xfrm>
                  <a:off x="4172227" y="4923234"/>
                  <a:ext cx="862485" cy="871279"/>
                </a:xfrm>
                <a:custGeom>
                  <a:avLst/>
                  <a:gdLst>
                    <a:gd name="connsiteX0" fmla="*/ 173938 w 1043608"/>
                    <a:gd name="connsiteY0" fmla="*/ 0 h 871278"/>
                    <a:gd name="connsiteX1" fmla="*/ 869670 w 1043608"/>
                    <a:gd name="connsiteY1" fmla="*/ 0 h 871278"/>
                    <a:gd name="connsiteX2" fmla="*/ 1043608 w 1043608"/>
                    <a:gd name="connsiteY2" fmla="*/ 173938 h 871278"/>
                    <a:gd name="connsiteX3" fmla="*/ 1043608 w 1043608"/>
                    <a:gd name="connsiteY3" fmla="*/ 871278 h 871278"/>
                    <a:gd name="connsiteX4" fmla="*/ 0 w 1043608"/>
                    <a:gd name="connsiteY4" fmla="*/ 871278 h 871278"/>
                    <a:gd name="connsiteX5" fmla="*/ 0 w 1043608"/>
                    <a:gd name="connsiteY5" fmla="*/ 173938 h 871278"/>
                    <a:gd name="connsiteX6" fmla="*/ 173938 w 1043608"/>
                    <a:gd name="connsiteY6" fmla="*/ 0 h 87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43608" h="871278">
                      <a:moveTo>
                        <a:pt x="173938" y="0"/>
                      </a:moveTo>
                      <a:lnTo>
                        <a:pt x="869670" y="0"/>
                      </a:lnTo>
                      <a:cubicBezTo>
                        <a:pt x="965733" y="0"/>
                        <a:pt x="1043608" y="77875"/>
                        <a:pt x="1043608" y="173938"/>
                      </a:cubicBezTo>
                      <a:lnTo>
                        <a:pt x="1043608" y="871278"/>
                      </a:lnTo>
                      <a:lnTo>
                        <a:pt x="0" y="871278"/>
                      </a:lnTo>
                      <a:lnTo>
                        <a:pt x="0" y="173938"/>
                      </a:lnTo>
                      <a:cubicBezTo>
                        <a:pt x="0" y="77875"/>
                        <a:pt x="77875" y="0"/>
                        <a:pt x="173938" y="0"/>
                      </a:cubicBezTo>
                      <a:close/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15" name="Rounded Rectangle 6"/>
              <p:cNvSpPr/>
              <p:nvPr/>
            </p:nvSpPr>
            <p:spPr>
              <a:xfrm rot="10800000">
                <a:off x="1307002" y="5916932"/>
                <a:ext cx="4263895" cy="338341"/>
              </a:xfrm>
              <a:custGeom>
                <a:avLst/>
                <a:gdLst>
                  <a:gd name="connsiteX0" fmla="*/ 0 w 523801"/>
                  <a:gd name="connsiteY0" fmla="*/ 22860 h 45719"/>
                  <a:gd name="connsiteX1" fmla="*/ 22860 w 523801"/>
                  <a:gd name="connsiteY1" fmla="*/ 0 h 45719"/>
                  <a:gd name="connsiteX2" fmla="*/ 500942 w 523801"/>
                  <a:gd name="connsiteY2" fmla="*/ 0 h 45719"/>
                  <a:gd name="connsiteX3" fmla="*/ 523802 w 523801"/>
                  <a:gd name="connsiteY3" fmla="*/ 22860 h 45719"/>
                  <a:gd name="connsiteX4" fmla="*/ 523801 w 523801"/>
                  <a:gd name="connsiteY4" fmla="*/ 22860 h 45719"/>
                  <a:gd name="connsiteX5" fmla="*/ 500941 w 523801"/>
                  <a:gd name="connsiteY5" fmla="*/ 45720 h 45719"/>
                  <a:gd name="connsiteX6" fmla="*/ 22860 w 523801"/>
                  <a:gd name="connsiteY6" fmla="*/ 45719 h 45719"/>
                  <a:gd name="connsiteX7" fmla="*/ 0 w 523801"/>
                  <a:gd name="connsiteY7" fmla="*/ 22859 h 45719"/>
                  <a:gd name="connsiteX8" fmla="*/ 0 w 523801"/>
                  <a:gd name="connsiteY8" fmla="*/ 22860 h 45719"/>
                  <a:gd name="connsiteX0" fmla="*/ 22860 w 523802"/>
                  <a:gd name="connsiteY0" fmla="*/ 45719 h 137159"/>
                  <a:gd name="connsiteX1" fmla="*/ 0 w 523802"/>
                  <a:gd name="connsiteY1" fmla="*/ 22859 h 137159"/>
                  <a:gd name="connsiteX2" fmla="*/ 0 w 523802"/>
                  <a:gd name="connsiteY2" fmla="*/ 22860 h 137159"/>
                  <a:gd name="connsiteX3" fmla="*/ 22860 w 523802"/>
                  <a:gd name="connsiteY3" fmla="*/ 0 h 137159"/>
                  <a:gd name="connsiteX4" fmla="*/ 500942 w 523802"/>
                  <a:gd name="connsiteY4" fmla="*/ 0 h 137159"/>
                  <a:gd name="connsiteX5" fmla="*/ 523802 w 523802"/>
                  <a:gd name="connsiteY5" fmla="*/ 22860 h 137159"/>
                  <a:gd name="connsiteX6" fmla="*/ 523801 w 523802"/>
                  <a:gd name="connsiteY6" fmla="*/ 22860 h 137159"/>
                  <a:gd name="connsiteX7" fmla="*/ 500941 w 523802"/>
                  <a:gd name="connsiteY7" fmla="*/ 45720 h 137159"/>
                  <a:gd name="connsiteX8" fmla="*/ 114300 w 523802"/>
                  <a:gd name="connsiteY8" fmla="*/ 137159 h 137159"/>
                  <a:gd name="connsiteX0" fmla="*/ 22860 w 523802"/>
                  <a:gd name="connsiteY0" fmla="*/ 45719 h 45720"/>
                  <a:gd name="connsiteX1" fmla="*/ 0 w 523802"/>
                  <a:gd name="connsiteY1" fmla="*/ 22859 h 45720"/>
                  <a:gd name="connsiteX2" fmla="*/ 0 w 523802"/>
                  <a:gd name="connsiteY2" fmla="*/ 22860 h 45720"/>
                  <a:gd name="connsiteX3" fmla="*/ 22860 w 523802"/>
                  <a:gd name="connsiteY3" fmla="*/ 0 h 45720"/>
                  <a:gd name="connsiteX4" fmla="*/ 500942 w 523802"/>
                  <a:gd name="connsiteY4" fmla="*/ 0 h 45720"/>
                  <a:gd name="connsiteX5" fmla="*/ 523802 w 523802"/>
                  <a:gd name="connsiteY5" fmla="*/ 22860 h 45720"/>
                  <a:gd name="connsiteX6" fmla="*/ 523801 w 523802"/>
                  <a:gd name="connsiteY6" fmla="*/ 22860 h 45720"/>
                  <a:gd name="connsiteX7" fmla="*/ 500941 w 523802"/>
                  <a:gd name="connsiteY7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3802" h="45720">
                    <a:moveTo>
                      <a:pt x="22860" y="45719"/>
                    </a:moveTo>
                    <a:cubicBezTo>
                      <a:pt x="10235" y="45719"/>
                      <a:pt x="0" y="35484"/>
                      <a:pt x="0" y="22859"/>
                    </a:cubicBezTo>
                    <a:lnTo>
                      <a:pt x="0" y="22860"/>
                    </a:lnTo>
                    <a:cubicBezTo>
                      <a:pt x="0" y="10235"/>
                      <a:pt x="10235" y="0"/>
                      <a:pt x="22860" y="0"/>
                    </a:cubicBezTo>
                    <a:lnTo>
                      <a:pt x="500942" y="0"/>
                    </a:lnTo>
                    <a:cubicBezTo>
                      <a:pt x="513567" y="0"/>
                      <a:pt x="523802" y="10235"/>
                      <a:pt x="523802" y="22860"/>
                    </a:cubicBezTo>
                    <a:lnTo>
                      <a:pt x="523801" y="22860"/>
                    </a:lnTo>
                    <a:cubicBezTo>
                      <a:pt x="523801" y="35485"/>
                      <a:pt x="513566" y="45720"/>
                      <a:pt x="500941" y="45720"/>
                    </a:cubicBezTo>
                  </a:path>
                </a:pathLst>
              </a:custGeom>
              <a:grpFill/>
              <a:ln w="19050" cap="rnd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19" name="Group 218"/>
          <p:cNvGrpSpPr>
            <a:grpSpLocks noChangeAspect="1"/>
          </p:cNvGrpSpPr>
          <p:nvPr>
            <p:custDataLst>
              <p:custData r:id="rId7"/>
            </p:custDataLst>
          </p:nvPr>
        </p:nvGrpSpPr>
        <p:grpSpPr>
          <a:xfrm>
            <a:off x="7450848" y="3154316"/>
            <a:ext cx="1003050" cy="1003050"/>
            <a:chOff x="5556000" y="2889000"/>
            <a:chExt cx="1003050" cy="1003050"/>
          </a:xfrm>
        </p:grpSpPr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5556000" y="2889000"/>
              <a:ext cx="1003050" cy="100305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21" name="Group 220"/>
            <p:cNvGrpSpPr>
              <a:grpSpLocks noChangeAspect="1"/>
            </p:cNvGrpSpPr>
            <p:nvPr/>
          </p:nvGrpSpPr>
          <p:grpSpPr>
            <a:xfrm>
              <a:off x="5761621" y="3064592"/>
              <a:ext cx="591806" cy="651864"/>
              <a:chOff x="5761621" y="3064592"/>
              <a:chExt cx="591806" cy="651864"/>
            </a:xfrm>
          </p:grpSpPr>
          <p:sp>
            <p:nvSpPr>
              <p:cNvPr id="222" name="Freeform 221"/>
              <p:cNvSpPr>
                <a:spLocks noChangeAspect="1"/>
              </p:cNvSpPr>
              <p:nvPr/>
            </p:nvSpPr>
            <p:spPr bwMode="auto">
              <a:xfrm>
                <a:off x="5761621" y="3064592"/>
                <a:ext cx="591806" cy="651864"/>
              </a:xfrm>
              <a:custGeom>
                <a:avLst/>
                <a:gdLst>
                  <a:gd name="connsiteX0" fmla="*/ 542834 w 591806"/>
                  <a:gd name="connsiteY0" fmla="*/ 456332 h 651864"/>
                  <a:gd name="connsiteX1" fmla="*/ 527220 w 591806"/>
                  <a:gd name="connsiteY1" fmla="*/ 471946 h 651864"/>
                  <a:gd name="connsiteX2" fmla="*/ 542834 w 591806"/>
                  <a:gd name="connsiteY2" fmla="*/ 487560 h 651864"/>
                  <a:gd name="connsiteX3" fmla="*/ 558448 w 591806"/>
                  <a:gd name="connsiteY3" fmla="*/ 471946 h 651864"/>
                  <a:gd name="connsiteX4" fmla="*/ 542834 w 591806"/>
                  <a:gd name="connsiteY4" fmla="*/ 456332 h 651864"/>
                  <a:gd name="connsiteX5" fmla="*/ 42532 w 591806"/>
                  <a:gd name="connsiteY5" fmla="*/ 40205 h 651864"/>
                  <a:gd name="connsiteX6" fmla="*/ 42532 w 591806"/>
                  <a:gd name="connsiteY6" fmla="*/ 427978 h 651864"/>
                  <a:gd name="connsiteX7" fmla="*/ 549274 w 591806"/>
                  <a:gd name="connsiteY7" fmla="*/ 427978 h 651864"/>
                  <a:gd name="connsiteX8" fmla="*/ 549274 w 591806"/>
                  <a:gd name="connsiteY8" fmla="*/ 40205 h 651864"/>
                  <a:gd name="connsiteX9" fmla="*/ 39822 w 591806"/>
                  <a:gd name="connsiteY9" fmla="*/ 0 h 651864"/>
                  <a:gd name="connsiteX10" fmla="*/ 551984 w 591806"/>
                  <a:gd name="connsiteY10" fmla="*/ 0 h 651864"/>
                  <a:gd name="connsiteX11" fmla="*/ 591806 w 591806"/>
                  <a:gd name="connsiteY11" fmla="*/ 39822 h 651864"/>
                  <a:gd name="connsiteX12" fmla="*/ 591806 w 591806"/>
                  <a:gd name="connsiteY12" fmla="*/ 475271 h 651864"/>
                  <a:gd name="connsiteX13" fmla="*/ 551984 w 591806"/>
                  <a:gd name="connsiteY13" fmla="*/ 515093 h 651864"/>
                  <a:gd name="connsiteX14" fmla="*/ 353988 w 591806"/>
                  <a:gd name="connsiteY14" fmla="*/ 515093 h 651864"/>
                  <a:gd name="connsiteX15" fmla="*/ 353988 w 591806"/>
                  <a:gd name="connsiteY15" fmla="*/ 583479 h 651864"/>
                  <a:gd name="connsiteX16" fmla="*/ 516479 w 591806"/>
                  <a:gd name="connsiteY16" fmla="*/ 583479 h 651864"/>
                  <a:gd name="connsiteX17" fmla="*/ 516479 w 591806"/>
                  <a:gd name="connsiteY17" fmla="*/ 651864 h 651864"/>
                  <a:gd name="connsiteX18" fmla="*/ 75327 w 591806"/>
                  <a:gd name="connsiteY18" fmla="*/ 651864 h 651864"/>
                  <a:gd name="connsiteX19" fmla="*/ 75327 w 591806"/>
                  <a:gd name="connsiteY19" fmla="*/ 583479 h 651864"/>
                  <a:gd name="connsiteX20" fmla="*/ 237820 w 591806"/>
                  <a:gd name="connsiteY20" fmla="*/ 583479 h 651864"/>
                  <a:gd name="connsiteX21" fmla="*/ 237820 w 591806"/>
                  <a:gd name="connsiteY21" fmla="*/ 515093 h 651864"/>
                  <a:gd name="connsiteX22" fmla="*/ 39822 w 591806"/>
                  <a:gd name="connsiteY22" fmla="*/ 515093 h 651864"/>
                  <a:gd name="connsiteX23" fmla="*/ 0 w 591806"/>
                  <a:gd name="connsiteY23" fmla="*/ 475271 h 651864"/>
                  <a:gd name="connsiteX24" fmla="*/ 0 w 591806"/>
                  <a:gd name="connsiteY24" fmla="*/ 39822 h 651864"/>
                  <a:gd name="connsiteX25" fmla="*/ 39822 w 591806"/>
                  <a:gd name="connsiteY25" fmla="*/ 0 h 65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1806" h="651864">
                    <a:moveTo>
                      <a:pt x="542834" y="456332"/>
                    </a:moveTo>
                    <a:cubicBezTo>
                      <a:pt x="534211" y="456332"/>
                      <a:pt x="527220" y="463323"/>
                      <a:pt x="527220" y="471946"/>
                    </a:cubicBezTo>
                    <a:cubicBezTo>
                      <a:pt x="527220" y="480569"/>
                      <a:pt x="534211" y="487560"/>
                      <a:pt x="542834" y="487560"/>
                    </a:cubicBezTo>
                    <a:cubicBezTo>
                      <a:pt x="551457" y="487560"/>
                      <a:pt x="558448" y="480569"/>
                      <a:pt x="558448" y="471946"/>
                    </a:cubicBezTo>
                    <a:cubicBezTo>
                      <a:pt x="558448" y="463323"/>
                      <a:pt x="551457" y="456332"/>
                      <a:pt x="542834" y="456332"/>
                    </a:cubicBezTo>
                    <a:close/>
                    <a:moveTo>
                      <a:pt x="42532" y="40205"/>
                    </a:moveTo>
                    <a:lnTo>
                      <a:pt x="42532" y="427978"/>
                    </a:lnTo>
                    <a:lnTo>
                      <a:pt x="549274" y="427978"/>
                    </a:lnTo>
                    <a:lnTo>
                      <a:pt x="549274" y="40205"/>
                    </a:lnTo>
                    <a:close/>
                    <a:moveTo>
                      <a:pt x="39822" y="0"/>
                    </a:moveTo>
                    <a:lnTo>
                      <a:pt x="551984" y="0"/>
                    </a:lnTo>
                    <a:cubicBezTo>
                      <a:pt x="573977" y="0"/>
                      <a:pt x="591806" y="17830"/>
                      <a:pt x="591806" y="39822"/>
                    </a:cubicBezTo>
                    <a:lnTo>
                      <a:pt x="591806" y="475271"/>
                    </a:lnTo>
                    <a:cubicBezTo>
                      <a:pt x="591806" y="497264"/>
                      <a:pt x="573977" y="515093"/>
                      <a:pt x="551984" y="515093"/>
                    </a:cubicBezTo>
                    <a:lnTo>
                      <a:pt x="353988" y="515093"/>
                    </a:lnTo>
                    <a:lnTo>
                      <a:pt x="353988" y="583479"/>
                    </a:lnTo>
                    <a:lnTo>
                      <a:pt x="516479" y="583479"/>
                    </a:lnTo>
                    <a:lnTo>
                      <a:pt x="516479" y="651864"/>
                    </a:lnTo>
                    <a:lnTo>
                      <a:pt x="75327" y="651864"/>
                    </a:lnTo>
                    <a:lnTo>
                      <a:pt x="75327" y="583479"/>
                    </a:lnTo>
                    <a:lnTo>
                      <a:pt x="237820" y="583479"/>
                    </a:lnTo>
                    <a:lnTo>
                      <a:pt x="237820" y="515093"/>
                    </a:lnTo>
                    <a:lnTo>
                      <a:pt x="39822" y="515093"/>
                    </a:lnTo>
                    <a:cubicBezTo>
                      <a:pt x="17830" y="515093"/>
                      <a:pt x="0" y="497264"/>
                      <a:pt x="0" y="475271"/>
                    </a:cubicBezTo>
                    <a:lnTo>
                      <a:pt x="0" y="39822"/>
                    </a:lnTo>
                    <a:cubicBezTo>
                      <a:pt x="0" y="17830"/>
                      <a:pt x="17830" y="0"/>
                      <a:pt x="39822" y="0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Freeform 222"/>
              <p:cNvSpPr>
                <a:spLocks noChangeAspect="1"/>
              </p:cNvSpPr>
              <p:nvPr/>
            </p:nvSpPr>
            <p:spPr>
              <a:xfrm>
                <a:off x="6005495" y="3177037"/>
                <a:ext cx="230541" cy="227033"/>
              </a:xfrm>
              <a:custGeom>
                <a:avLst/>
                <a:gdLst>
                  <a:gd name="connsiteX0" fmla="*/ 1475996 w 2951992"/>
                  <a:gd name="connsiteY0" fmla="*/ 741127 h 2907145"/>
                  <a:gd name="connsiteX1" fmla="*/ 739671 w 2951992"/>
                  <a:gd name="connsiteY1" fmla="*/ 1477452 h 2907145"/>
                  <a:gd name="connsiteX2" fmla="*/ 1475996 w 2951992"/>
                  <a:gd name="connsiteY2" fmla="*/ 2213777 h 2907145"/>
                  <a:gd name="connsiteX3" fmla="*/ 2212321 w 2951992"/>
                  <a:gd name="connsiteY3" fmla="*/ 1477452 h 2907145"/>
                  <a:gd name="connsiteX4" fmla="*/ 1475996 w 2951992"/>
                  <a:gd name="connsiteY4" fmla="*/ 741127 h 2907145"/>
                  <a:gd name="connsiteX5" fmla="*/ 1355118 w 2951992"/>
                  <a:gd name="connsiteY5" fmla="*/ 0 h 2907145"/>
                  <a:gd name="connsiteX6" fmla="*/ 1596874 w 2951992"/>
                  <a:gd name="connsiteY6" fmla="*/ 0 h 2907145"/>
                  <a:gd name="connsiteX7" fmla="*/ 1649416 w 2951992"/>
                  <a:gd name="connsiteY7" fmla="*/ 298027 h 2907145"/>
                  <a:gd name="connsiteX8" fmla="*/ 2101269 w 2951992"/>
                  <a:gd name="connsiteY8" fmla="*/ 462488 h 2907145"/>
                  <a:gd name="connsiteX9" fmla="*/ 2333086 w 2951992"/>
                  <a:gd name="connsiteY9" fmla="*/ 267960 h 2907145"/>
                  <a:gd name="connsiteX10" fmla="*/ 2518281 w 2951992"/>
                  <a:gd name="connsiteY10" fmla="*/ 423357 h 2907145"/>
                  <a:gd name="connsiteX11" fmla="*/ 2366963 w 2951992"/>
                  <a:gd name="connsiteY11" fmla="*/ 685432 h 2907145"/>
                  <a:gd name="connsiteX12" fmla="*/ 2607389 w 2951992"/>
                  <a:gd name="connsiteY12" fmla="*/ 1101862 h 2907145"/>
                  <a:gd name="connsiteX13" fmla="*/ 2910012 w 2951992"/>
                  <a:gd name="connsiteY13" fmla="*/ 1101854 h 2907145"/>
                  <a:gd name="connsiteX14" fmla="*/ 2951992 w 2951992"/>
                  <a:gd name="connsiteY14" fmla="*/ 1339936 h 2907145"/>
                  <a:gd name="connsiteX15" fmla="*/ 2667617 w 2951992"/>
                  <a:gd name="connsiteY15" fmla="*/ 1443432 h 2907145"/>
                  <a:gd name="connsiteX16" fmla="*/ 2584118 w 2951992"/>
                  <a:gd name="connsiteY16" fmla="*/ 1916978 h 2907145"/>
                  <a:gd name="connsiteX17" fmla="*/ 2815945 w 2951992"/>
                  <a:gd name="connsiteY17" fmla="*/ 2111495 h 2907145"/>
                  <a:gd name="connsiteX18" fmla="*/ 2695068 w 2951992"/>
                  <a:gd name="connsiteY18" fmla="*/ 2320861 h 2907145"/>
                  <a:gd name="connsiteX19" fmla="*/ 2410698 w 2951992"/>
                  <a:gd name="connsiteY19" fmla="*/ 2217350 h 2907145"/>
                  <a:gd name="connsiteX20" fmla="*/ 2042344 w 2951992"/>
                  <a:gd name="connsiteY20" fmla="*/ 2526435 h 2907145"/>
                  <a:gd name="connsiteX21" fmla="*/ 2094902 w 2951992"/>
                  <a:gd name="connsiteY21" fmla="*/ 2824460 h 2907145"/>
                  <a:gd name="connsiteX22" fmla="*/ 1867726 w 2951992"/>
                  <a:gd name="connsiteY22" fmla="*/ 2907145 h 2907145"/>
                  <a:gd name="connsiteX23" fmla="*/ 1716422 w 2951992"/>
                  <a:gd name="connsiteY23" fmla="*/ 2645062 h 2907145"/>
                  <a:gd name="connsiteX24" fmla="*/ 1235570 w 2951992"/>
                  <a:gd name="connsiteY24" fmla="*/ 2645062 h 2907145"/>
                  <a:gd name="connsiteX25" fmla="*/ 1084266 w 2951992"/>
                  <a:gd name="connsiteY25" fmla="*/ 2907145 h 2907145"/>
                  <a:gd name="connsiteX26" fmla="*/ 857090 w 2951992"/>
                  <a:gd name="connsiteY26" fmla="*/ 2824460 h 2907145"/>
                  <a:gd name="connsiteX27" fmla="*/ 909648 w 2951992"/>
                  <a:gd name="connsiteY27" fmla="*/ 2526436 h 2907145"/>
                  <a:gd name="connsiteX28" fmla="*/ 541294 w 2951992"/>
                  <a:gd name="connsiteY28" fmla="*/ 2217351 h 2907145"/>
                  <a:gd name="connsiteX29" fmla="*/ 256924 w 2951992"/>
                  <a:gd name="connsiteY29" fmla="*/ 2320861 h 2907145"/>
                  <a:gd name="connsiteX30" fmla="*/ 136047 w 2951992"/>
                  <a:gd name="connsiteY30" fmla="*/ 2111495 h 2907145"/>
                  <a:gd name="connsiteX31" fmla="*/ 367874 w 2951992"/>
                  <a:gd name="connsiteY31" fmla="*/ 1916979 h 2907145"/>
                  <a:gd name="connsiteX32" fmla="*/ 284375 w 2951992"/>
                  <a:gd name="connsiteY32" fmla="*/ 1443433 h 2907145"/>
                  <a:gd name="connsiteX33" fmla="*/ 0 w 2951992"/>
                  <a:gd name="connsiteY33" fmla="*/ 1339936 h 2907145"/>
                  <a:gd name="connsiteX34" fmla="*/ 41980 w 2951992"/>
                  <a:gd name="connsiteY34" fmla="*/ 1101854 h 2907145"/>
                  <a:gd name="connsiteX35" fmla="*/ 344603 w 2951992"/>
                  <a:gd name="connsiteY35" fmla="*/ 1101862 h 2907145"/>
                  <a:gd name="connsiteX36" fmla="*/ 585029 w 2951992"/>
                  <a:gd name="connsiteY36" fmla="*/ 685432 h 2907145"/>
                  <a:gd name="connsiteX37" fmla="*/ 433711 w 2951992"/>
                  <a:gd name="connsiteY37" fmla="*/ 423357 h 2907145"/>
                  <a:gd name="connsiteX38" fmla="*/ 618906 w 2951992"/>
                  <a:gd name="connsiteY38" fmla="*/ 267960 h 2907145"/>
                  <a:gd name="connsiteX39" fmla="*/ 850723 w 2951992"/>
                  <a:gd name="connsiteY39" fmla="*/ 462488 h 2907145"/>
                  <a:gd name="connsiteX40" fmla="*/ 1302576 w 2951992"/>
                  <a:gd name="connsiteY40" fmla="*/ 298027 h 2907145"/>
                  <a:gd name="connsiteX0" fmla="*/ 2212321 w 2951992"/>
                  <a:gd name="connsiteY0" fmla="*/ 1477452 h 2907145"/>
                  <a:gd name="connsiteX1" fmla="*/ 739671 w 2951992"/>
                  <a:gd name="connsiteY1" fmla="*/ 1477452 h 2907145"/>
                  <a:gd name="connsiteX2" fmla="*/ 1475996 w 2951992"/>
                  <a:gd name="connsiteY2" fmla="*/ 2213777 h 2907145"/>
                  <a:gd name="connsiteX3" fmla="*/ 2212321 w 2951992"/>
                  <a:gd name="connsiteY3" fmla="*/ 1477452 h 2907145"/>
                  <a:gd name="connsiteX4" fmla="*/ 1355118 w 2951992"/>
                  <a:gd name="connsiteY4" fmla="*/ 0 h 2907145"/>
                  <a:gd name="connsiteX5" fmla="*/ 1596874 w 2951992"/>
                  <a:gd name="connsiteY5" fmla="*/ 0 h 2907145"/>
                  <a:gd name="connsiteX6" fmla="*/ 1649416 w 2951992"/>
                  <a:gd name="connsiteY6" fmla="*/ 298027 h 2907145"/>
                  <a:gd name="connsiteX7" fmla="*/ 2101269 w 2951992"/>
                  <a:gd name="connsiteY7" fmla="*/ 462488 h 2907145"/>
                  <a:gd name="connsiteX8" fmla="*/ 2333086 w 2951992"/>
                  <a:gd name="connsiteY8" fmla="*/ 267960 h 2907145"/>
                  <a:gd name="connsiteX9" fmla="*/ 2518281 w 2951992"/>
                  <a:gd name="connsiteY9" fmla="*/ 423357 h 2907145"/>
                  <a:gd name="connsiteX10" fmla="*/ 2366963 w 2951992"/>
                  <a:gd name="connsiteY10" fmla="*/ 685432 h 2907145"/>
                  <a:gd name="connsiteX11" fmla="*/ 2607389 w 2951992"/>
                  <a:gd name="connsiteY11" fmla="*/ 1101862 h 2907145"/>
                  <a:gd name="connsiteX12" fmla="*/ 2910012 w 2951992"/>
                  <a:gd name="connsiteY12" fmla="*/ 1101854 h 2907145"/>
                  <a:gd name="connsiteX13" fmla="*/ 2951992 w 2951992"/>
                  <a:gd name="connsiteY13" fmla="*/ 1339936 h 2907145"/>
                  <a:gd name="connsiteX14" fmla="*/ 2667617 w 2951992"/>
                  <a:gd name="connsiteY14" fmla="*/ 1443432 h 2907145"/>
                  <a:gd name="connsiteX15" fmla="*/ 2584118 w 2951992"/>
                  <a:gd name="connsiteY15" fmla="*/ 1916978 h 2907145"/>
                  <a:gd name="connsiteX16" fmla="*/ 2815945 w 2951992"/>
                  <a:gd name="connsiteY16" fmla="*/ 2111495 h 2907145"/>
                  <a:gd name="connsiteX17" fmla="*/ 2695068 w 2951992"/>
                  <a:gd name="connsiteY17" fmla="*/ 2320861 h 2907145"/>
                  <a:gd name="connsiteX18" fmla="*/ 2410698 w 2951992"/>
                  <a:gd name="connsiteY18" fmla="*/ 2217350 h 2907145"/>
                  <a:gd name="connsiteX19" fmla="*/ 2042344 w 2951992"/>
                  <a:gd name="connsiteY19" fmla="*/ 2526435 h 2907145"/>
                  <a:gd name="connsiteX20" fmla="*/ 2094902 w 2951992"/>
                  <a:gd name="connsiteY20" fmla="*/ 2824460 h 2907145"/>
                  <a:gd name="connsiteX21" fmla="*/ 1867726 w 2951992"/>
                  <a:gd name="connsiteY21" fmla="*/ 2907145 h 2907145"/>
                  <a:gd name="connsiteX22" fmla="*/ 1716422 w 2951992"/>
                  <a:gd name="connsiteY22" fmla="*/ 2645062 h 2907145"/>
                  <a:gd name="connsiteX23" fmla="*/ 1235570 w 2951992"/>
                  <a:gd name="connsiteY23" fmla="*/ 2645062 h 2907145"/>
                  <a:gd name="connsiteX24" fmla="*/ 1084266 w 2951992"/>
                  <a:gd name="connsiteY24" fmla="*/ 2907145 h 2907145"/>
                  <a:gd name="connsiteX25" fmla="*/ 857090 w 2951992"/>
                  <a:gd name="connsiteY25" fmla="*/ 2824460 h 2907145"/>
                  <a:gd name="connsiteX26" fmla="*/ 909648 w 2951992"/>
                  <a:gd name="connsiteY26" fmla="*/ 2526436 h 2907145"/>
                  <a:gd name="connsiteX27" fmla="*/ 541294 w 2951992"/>
                  <a:gd name="connsiteY27" fmla="*/ 2217351 h 2907145"/>
                  <a:gd name="connsiteX28" fmla="*/ 256924 w 2951992"/>
                  <a:gd name="connsiteY28" fmla="*/ 2320861 h 2907145"/>
                  <a:gd name="connsiteX29" fmla="*/ 136047 w 2951992"/>
                  <a:gd name="connsiteY29" fmla="*/ 2111495 h 2907145"/>
                  <a:gd name="connsiteX30" fmla="*/ 367874 w 2951992"/>
                  <a:gd name="connsiteY30" fmla="*/ 1916979 h 2907145"/>
                  <a:gd name="connsiteX31" fmla="*/ 284375 w 2951992"/>
                  <a:gd name="connsiteY31" fmla="*/ 1443433 h 2907145"/>
                  <a:gd name="connsiteX32" fmla="*/ 0 w 2951992"/>
                  <a:gd name="connsiteY32" fmla="*/ 1339936 h 2907145"/>
                  <a:gd name="connsiteX33" fmla="*/ 41980 w 2951992"/>
                  <a:gd name="connsiteY33" fmla="*/ 1101854 h 2907145"/>
                  <a:gd name="connsiteX34" fmla="*/ 344603 w 2951992"/>
                  <a:gd name="connsiteY34" fmla="*/ 1101862 h 2907145"/>
                  <a:gd name="connsiteX35" fmla="*/ 585029 w 2951992"/>
                  <a:gd name="connsiteY35" fmla="*/ 685432 h 2907145"/>
                  <a:gd name="connsiteX36" fmla="*/ 433711 w 2951992"/>
                  <a:gd name="connsiteY36" fmla="*/ 423357 h 2907145"/>
                  <a:gd name="connsiteX37" fmla="*/ 618906 w 2951992"/>
                  <a:gd name="connsiteY37" fmla="*/ 267960 h 2907145"/>
                  <a:gd name="connsiteX38" fmla="*/ 850723 w 2951992"/>
                  <a:gd name="connsiteY38" fmla="*/ 462488 h 2907145"/>
                  <a:gd name="connsiteX39" fmla="*/ 1302576 w 2951992"/>
                  <a:gd name="connsiteY39" fmla="*/ 298027 h 2907145"/>
                  <a:gd name="connsiteX40" fmla="*/ 1355118 w 2951992"/>
                  <a:gd name="connsiteY40" fmla="*/ 0 h 2907145"/>
                  <a:gd name="connsiteX0" fmla="*/ 2212321 w 2951992"/>
                  <a:gd name="connsiteY0" fmla="*/ 1477452 h 2907145"/>
                  <a:gd name="connsiteX1" fmla="*/ 1475996 w 2951992"/>
                  <a:gd name="connsiteY1" fmla="*/ 2213777 h 2907145"/>
                  <a:gd name="connsiteX2" fmla="*/ 2212321 w 2951992"/>
                  <a:gd name="connsiteY2" fmla="*/ 1477452 h 2907145"/>
                  <a:gd name="connsiteX3" fmla="*/ 1355118 w 2951992"/>
                  <a:gd name="connsiteY3" fmla="*/ 0 h 2907145"/>
                  <a:gd name="connsiteX4" fmla="*/ 1596874 w 2951992"/>
                  <a:gd name="connsiteY4" fmla="*/ 0 h 2907145"/>
                  <a:gd name="connsiteX5" fmla="*/ 1649416 w 2951992"/>
                  <a:gd name="connsiteY5" fmla="*/ 298027 h 2907145"/>
                  <a:gd name="connsiteX6" fmla="*/ 2101269 w 2951992"/>
                  <a:gd name="connsiteY6" fmla="*/ 462488 h 2907145"/>
                  <a:gd name="connsiteX7" fmla="*/ 2333086 w 2951992"/>
                  <a:gd name="connsiteY7" fmla="*/ 267960 h 2907145"/>
                  <a:gd name="connsiteX8" fmla="*/ 2518281 w 2951992"/>
                  <a:gd name="connsiteY8" fmla="*/ 423357 h 2907145"/>
                  <a:gd name="connsiteX9" fmla="*/ 2366963 w 2951992"/>
                  <a:gd name="connsiteY9" fmla="*/ 685432 h 2907145"/>
                  <a:gd name="connsiteX10" fmla="*/ 2607389 w 2951992"/>
                  <a:gd name="connsiteY10" fmla="*/ 1101862 h 2907145"/>
                  <a:gd name="connsiteX11" fmla="*/ 2910012 w 2951992"/>
                  <a:gd name="connsiteY11" fmla="*/ 1101854 h 2907145"/>
                  <a:gd name="connsiteX12" fmla="*/ 2951992 w 2951992"/>
                  <a:gd name="connsiteY12" fmla="*/ 1339936 h 2907145"/>
                  <a:gd name="connsiteX13" fmla="*/ 2667617 w 2951992"/>
                  <a:gd name="connsiteY13" fmla="*/ 1443432 h 2907145"/>
                  <a:gd name="connsiteX14" fmla="*/ 2584118 w 2951992"/>
                  <a:gd name="connsiteY14" fmla="*/ 1916978 h 2907145"/>
                  <a:gd name="connsiteX15" fmla="*/ 2815945 w 2951992"/>
                  <a:gd name="connsiteY15" fmla="*/ 2111495 h 2907145"/>
                  <a:gd name="connsiteX16" fmla="*/ 2695068 w 2951992"/>
                  <a:gd name="connsiteY16" fmla="*/ 2320861 h 2907145"/>
                  <a:gd name="connsiteX17" fmla="*/ 2410698 w 2951992"/>
                  <a:gd name="connsiteY17" fmla="*/ 2217350 h 2907145"/>
                  <a:gd name="connsiteX18" fmla="*/ 2042344 w 2951992"/>
                  <a:gd name="connsiteY18" fmla="*/ 2526435 h 2907145"/>
                  <a:gd name="connsiteX19" fmla="*/ 2094902 w 2951992"/>
                  <a:gd name="connsiteY19" fmla="*/ 2824460 h 2907145"/>
                  <a:gd name="connsiteX20" fmla="*/ 1867726 w 2951992"/>
                  <a:gd name="connsiteY20" fmla="*/ 2907145 h 2907145"/>
                  <a:gd name="connsiteX21" fmla="*/ 1716422 w 2951992"/>
                  <a:gd name="connsiteY21" fmla="*/ 2645062 h 2907145"/>
                  <a:gd name="connsiteX22" fmla="*/ 1235570 w 2951992"/>
                  <a:gd name="connsiteY22" fmla="*/ 2645062 h 2907145"/>
                  <a:gd name="connsiteX23" fmla="*/ 1084266 w 2951992"/>
                  <a:gd name="connsiteY23" fmla="*/ 2907145 h 2907145"/>
                  <a:gd name="connsiteX24" fmla="*/ 857090 w 2951992"/>
                  <a:gd name="connsiteY24" fmla="*/ 2824460 h 2907145"/>
                  <a:gd name="connsiteX25" fmla="*/ 909648 w 2951992"/>
                  <a:gd name="connsiteY25" fmla="*/ 2526436 h 2907145"/>
                  <a:gd name="connsiteX26" fmla="*/ 541294 w 2951992"/>
                  <a:gd name="connsiteY26" fmla="*/ 2217351 h 2907145"/>
                  <a:gd name="connsiteX27" fmla="*/ 256924 w 2951992"/>
                  <a:gd name="connsiteY27" fmla="*/ 2320861 h 2907145"/>
                  <a:gd name="connsiteX28" fmla="*/ 136047 w 2951992"/>
                  <a:gd name="connsiteY28" fmla="*/ 2111495 h 2907145"/>
                  <a:gd name="connsiteX29" fmla="*/ 367874 w 2951992"/>
                  <a:gd name="connsiteY29" fmla="*/ 1916979 h 2907145"/>
                  <a:gd name="connsiteX30" fmla="*/ 284375 w 2951992"/>
                  <a:gd name="connsiteY30" fmla="*/ 1443433 h 2907145"/>
                  <a:gd name="connsiteX31" fmla="*/ 0 w 2951992"/>
                  <a:gd name="connsiteY31" fmla="*/ 1339936 h 2907145"/>
                  <a:gd name="connsiteX32" fmla="*/ 41980 w 2951992"/>
                  <a:gd name="connsiteY32" fmla="*/ 1101854 h 2907145"/>
                  <a:gd name="connsiteX33" fmla="*/ 344603 w 2951992"/>
                  <a:gd name="connsiteY33" fmla="*/ 1101862 h 2907145"/>
                  <a:gd name="connsiteX34" fmla="*/ 585029 w 2951992"/>
                  <a:gd name="connsiteY34" fmla="*/ 685432 h 2907145"/>
                  <a:gd name="connsiteX35" fmla="*/ 433711 w 2951992"/>
                  <a:gd name="connsiteY35" fmla="*/ 423357 h 2907145"/>
                  <a:gd name="connsiteX36" fmla="*/ 618906 w 2951992"/>
                  <a:gd name="connsiteY36" fmla="*/ 267960 h 2907145"/>
                  <a:gd name="connsiteX37" fmla="*/ 850723 w 2951992"/>
                  <a:gd name="connsiteY37" fmla="*/ 462488 h 2907145"/>
                  <a:gd name="connsiteX38" fmla="*/ 1302576 w 2951992"/>
                  <a:gd name="connsiteY38" fmla="*/ 298027 h 2907145"/>
                  <a:gd name="connsiteX39" fmla="*/ 1355118 w 2951992"/>
                  <a:gd name="connsiteY39" fmla="*/ 0 h 2907145"/>
                  <a:gd name="connsiteX0" fmla="*/ 1355118 w 2951992"/>
                  <a:gd name="connsiteY0" fmla="*/ 0 h 2907145"/>
                  <a:gd name="connsiteX1" fmla="*/ 1596874 w 2951992"/>
                  <a:gd name="connsiteY1" fmla="*/ 0 h 2907145"/>
                  <a:gd name="connsiteX2" fmla="*/ 1649416 w 2951992"/>
                  <a:gd name="connsiteY2" fmla="*/ 298027 h 2907145"/>
                  <a:gd name="connsiteX3" fmla="*/ 2101269 w 2951992"/>
                  <a:gd name="connsiteY3" fmla="*/ 462488 h 2907145"/>
                  <a:gd name="connsiteX4" fmla="*/ 2333086 w 2951992"/>
                  <a:gd name="connsiteY4" fmla="*/ 267960 h 2907145"/>
                  <a:gd name="connsiteX5" fmla="*/ 2518281 w 2951992"/>
                  <a:gd name="connsiteY5" fmla="*/ 423357 h 2907145"/>
                  <a:gd name="connsiteX6" fmla="*/ 2366963 w 2951992"/>
                  <a:gd name="connsiteY6" fmla="*/ 685432 h 2907145"/>
                  <a:gd name="connsiteX7" fmla="*/ 2607389 w 2951992"/>
                  <a:gd name="connsiteY7" fmla="*/ 1101862 h 2907145"/>
                  <a:gd name="connsiteX8" fmla="*/ 2910012 w 2951992"/>
                  <a:gd name="connsiteY8" fmla="*/ 1101854 h 2907145"/>
                  <a:gd name="connsiteX9" fmla="*/ 2951992 w 2951992"/>
                  <a:gd name="connsiteY9" fmla="*/ 1339936 h 2907145"/>
                  <a:gd name="connsiteX10" fmla="*/ 2667617 w 2951992"/>
                  <a:gd name="connsiteY10" fmla="*/ 1443432 h 2907145"/>
                  <a:gd name="connsiteX11" fmla="*/ 2584118 w 2951992"/>
                  <a:gd name="connsiteY11" fmla="*/ 1916978 h 2907145"/>
                  <a:gd name="connsiteX12" fmla="*/ 2815945 w 2951992"/>
                  <a:gd name="connsiteY12" fmla="*/ 2111495 h 2907145"/>
                  <a:gd name="connsiteX13" fmla="*/ 2695068 w 2951992"/>
                  <a:gd name="connsiteY13" fmla="*/ 2320861 h 2907145"/>
                  <a:gd name="connsiteX14" fmla="*/ 2410698 w 2951992"/>
                  <a:gd name="connsiteY14" fmla="*/ 2217350 h 2907145"/>
                  <a:gd name="connsiteX15" fmla="*/ 2042344 w 2951992"/>
                  <a:gd name="connsiteY15" fmla="*/ 2526435 h 2907145"/>
                  <a:gd name="connsiteX16" fmla="*/ 2094902 w 2951992"/>
                  <a:gd name="connsiteY16" fmla="*/ 2824460 h 2907145"/>
                  <a:gd name="connsiteX17" fmla="*/ 1867726 w 2951992"/>
                  <a:gd name="connsiteY17" fmla="*/ 2907145 h 2907145"/>
                  <a:gd name="connsiteX18" fmla="*/ 1716422 w 2951992"/>
                  <a:gd name="connsiteY18" fmla="*/ 2645062 h 2907145"/>
                  <a:gd name="connsiteX19" fmla="*/ 1235570 w 2951992"/>
                  <a:gd name="connsiteY19" fmla="*/ 2645062 h 2907145"/>
                  <a:gd name="connsiteX20" fmla="*/ 1084266 w 2951992"/>
                  <a:gd name="connsiteY20" fmla="*/ 2907145 h 2907145"/>
                  <a:gd name="connsiteX21" fmla="*/ 857090 w 2951992"/>
                  <a:gd name="connsiteY21" fmla="*/ 2824460 h 2907145"/>
                  <a:gd name="connsiteX22" fmla="*/ 909648 w 2951992"/>
                  <a:gd name="connsiteY22" fmla="*/ 2526436 h 2907145"/>
                  <a:gd name="connsiteX23" fmla="*/ 541294 w 2951992"/>
                  <a:gd name="connsiteY23" fmla="*/ 2217351 h 2907145"/>
                  <a:gd name="connsiteX24" fmla="*/ 256924 w 2951992"/>
                  <a:gd name="connsiteY24" fmla="*/ 2320861 h 2907145"/>
                  <a:gd name="connsiteX25" fmla="*/ 136047 w 2951992"/>
                  <a:gd name="connsiteY25" fmla="*/ 2111495 h 2907145"/>
                  <a:gd name="connsiteX26" fmla="*/ 367874 w 2951992"/>
                  <a:gd name="connsiteY26" fmla="*/ 1916979 h 2907145"/>
                  <a:gd name="connsiteX27" fmla="*/ 284375 w 2951992"/>
                  <a:gd name="connsiteY27" fmla="*/ 1443433 h 2907145"/>
                  <a:gd name="connsiteX28" fmla="*/ 0 w 2951992"/>
                  <a:gd name="connsiteY28" fmla="*/ 1339936 h 2907145"/>
                  <a:gd name="connsiteX29" fmla="*/ 41980 w 2951992"/>
                  <a:gd name="connsiteY29" fmla="*/ 1101854 h 2907145"/>
                  <a:gd name="connsiteX30" fmla="*/ 344603 w 2951992"/>
                  <a:gd name="connsiteY30" fmla="*/ 1101862 h 2907145"/>
                  <a:gd name="connsiteX31" fmla="*/ 585029 w 2951992"/>
                  <a:gd name="connsiteY31" fmla="*/ 685432 h 2907145"/>
                  <a:gd name="connsiteX32" fmla="*/ 433711 w 2951992"/>
                  <a:gd name="connsiteY32" fmla="*/ 423357 h 2907145"/>
                  <a:gd name="connsiteX33" fmla="*/ 618906 w 2951992"/>
                  <a:gd name="connsiteY33" fmla="*/ 267960 h 2907145"/>
                  <a:gd name="connsiteX34" fmla="*/ 850723 w 2951992"/>
                  <a:gd name="connsiteY34" fmla="*/ 462488 h 2907145"/>
                  <a:gd name="connsiteX35" fmla="*/ 1302576 w 2951992"/>
                  <a:gd name="connsiteY35" fmla="*/ 298027 h 2907145"/>
                  <a:gd name="connsiteX36" fmla="*/ 1355118 w 2951992"/>
                  <a:gd name="connsiteY36" fmla="*/ 0 h 290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51992" h="2907145">
                    <a:moveTo>
                      <a:pt x="1355118" y="0"/>
                    </a:moveTo>
                    <a:lnTo>
                      <a:pt x="1596874" y="0"/>
                    </a:lnTo>
                    <a:lnTo>
                      <a:pt x="1649416" y="298027"/>
                    </a:lnTo>
                    <a:cubicBezTo>
                      <a:pt x="1809641" y="321586"/>
                      <a:pt x="1963386" y="377545"/>
                      <a:pt x="2101269" y="462488"/>
                    </a:cubicBezTo>
                    <a:lnTo>
                      <a:pt x="2333086" y="267960"/>
                    </a:lnTo>
                    <a:lnTo>
                      <a:pt x="2518281" y="423357"/>
                    </a:lnTo>
                    <a:lnTo>
                      <a:pt x="2366963" y="685432"/>
                    </a:lnTo>
                    <a:cubicBezTo>
                      <a:pt x="2474559" y="806470"/>
                      <a:pt x="2556365" y="948162"/>
                      <a:pt x="2607389" y="1101862"/>
                    </a:cubicBezTo>
                    <a:lnTo>
                      <a:pt x="2910012" y="1101854"/>
                    </a:lnTo>
                    <a:lnTo>
                      <a:pt x="2951992" y="1339936"/>
                    </a:lnTo>
                    <a:lnTo>
                      <a:pt x="2667617" y="1443432"/>
                    </a:lnTo>
                    <a:cubicBezTo>
                      <a:pt x="2672239" y="1605314"/>
                      <a:pt x="2643828" y="1766440"/>
                      <a:pt x="2584118" y="1916978"/>
                    </a:cubicBezTo>
                    <a:lnTo>
                      <a:pt x="2815945" y="2111495"/>
                    </a:lnTo>
                    <a:lnTo>
                      <a:pt x="2695068" y="2320861"/>
                    </a:lnTo>
                    <a:lnTo>
                      <a:pt x="2410698" y="2217350"/>
                    </a:lnTo>
                    <a:cubicBezTo>
                      <a:pt x="2310183" y="2344329"/>
                      <a:pt x="2184849" y="2449497"/>
                      <a:pt x="2042344" y="2526435"/>
                    </a:cubicBezTo>
                    <a:lnTo>
                      <a:pt x="2094902" y="2824460"/>
                    </a:lnTo>
                    <a:lnTo>
                      <a:pt x="1867726" y="2907145"/>
                    </a:lnTo>
                    <a:lnTo>
                      <a:pt x="1716422" y="2645062"/>
                    </a:lnTo>
                    <a:cubicBezTo>
                      <a:pt x="1557802" y="2677724"/>
                      <a:pt x="1394190" y="2677724"/>
                      <a:pt x="1235570" y="2645062"/>
                    </a:cubicBezTo>
                    <a:lnTo>
                      <a:pt x="1084266" y="2907145"/>
                    </a:lnTo>
                    <a:lnTo>
                      <a:pt x="857090" y="2824460"/>
                    </a:lnTo>
                    <a:lnTo>
                      <a:pt x="909648" y="2526436"/>
                    </a:lnTo>
                    <a:cubicBezTo>
                      <a:pt x="767143" y="2449498"/>
                      <a:pt x="641810" y="2344330"/>
                      <a:pt x="541294" y="2217351"/>
                    </a:cubicBezTo>
                    <a:lnTo>
                      <a:pt x="256924" y="2320861"/>
                    </a:lnTo>
                    <a:lnTo>
                      <a:pt x="136047" y="2111495"/>
                    </a:lnTo>
                    <a:lnTo>
                      <a:pt x="367874" y="1916979"/>
                    </a:lnTo>
                    <a:cubicBezTo>
                      <a:pt x="308164" y="1766441"/>
                      <a:pt x="279753" y="1605314"/>
                      <a:pt x="284375" y="1443433"/>
                    </a:cubicBezTo>
                    <a:lnTo>
                      <a:pt x="0" y="1339936"/>
                    </a:lnTo>
                    <a:lnTo>
                      <a:pt x="41980" y="1101854"/>
                    </a:lnTo>
                    <a:lnTo>
                      <a:pt x="344603" y="1101862"/>
                    </a:lnTo>
                    <a:cubicBezTo>
                      <a:pt x="395627" y="948162"/>
                      <a:pt x="477433" y="806470"/>
                      <a:pt x="585029" y="685432"/>
                    </a:cubicBezTo>
                    <a:lnTo>
                      <a:pt x="433711" y="423357"/>
                    </a:lnTo>
                    <a:lnTo>
                      <a:pt x="618906" y="267960"/>
                    </a:lnTo>
                    <a:lnTo>
                      <a:pt x="850723" y="462488"/>
                    </a:lnTo>
                    <a:cubicBezTo>
                      <a:pt x="988606" y="377545"/>
                      <a:pt x="1142351" y="321586"/>
                      <a:pt x="1302576" y="298027"/>
                    </a:cubicBezTo>
                    <a:lnTo>
                      <a:pt x="1355118" y="0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70286" tIns="769233" rIns="670286" bIns="821355" numCol="1" spcCol="1270" anchor="ctr" anchorCtr="0">
                <a:noAutofit/>
              </a:bodyPr>
              <a:lstStyle/>
              <a:p>
                <a:pPr lvl="0" algn="ctr" defTabSz="2489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5600" kern="1200"/>
              </a:p>
            </p:txBody>
          </p:sp>
          <p:sp>
            <p:nvSpPr>
              <p:cNvPr id="224" name="Freeform 223"/>
              <p:cNvSpPr>
                <a:spLocks noChangeAspect="1"/>
              </p:cNvSpPr>
              <p:nvPr/>
            </p:nvSpPr>
            <p:spPr>
              <a:xfrm>
                <a:off x="5863022" y="3309153"/>
                <a:ext cx="152725" cy="153800"/>
              </a:xfrm>
              <a:custGeom>
                <a:avLst/>
                <a:gdLst>
                  <a:gd name="connsiteX0" fmla="*/ 81361 w 228112"/>
                  <a:gd name="connsiteY0" fmla="*/ 0 h 218556"/>
                  <a:gd name="connsiteX1" fmla="*/ 102501 w 228112"/>
                  <a:gd name="connsiteY1" fmla="*/ 28855 h 218556"/>
                  <a:gd name="connsiteX2" fmla="*/ 144724 w 228112"/>
                  <a:gd name="connsiteY2" fmla="*/ 34039 h 218556"/>
                  <a:gd name="connsiteX3" fmla="*/ 172216 w 228112"/>
                  <a:gd name="connsiteY3" fmla="*/ 11156 h 218556"/>
                  <a:gd name="connsiteX4" fmla="*/ 192345 w 228112"/>
                  <a:gd name="connsiteY4" fmla="*/ 26324 h 218556"/>
                  <a:gd name="connsiteX5" fmla="*/ 177927 w 228112"/>
                  <a:gd name="connsiteY5" fmla="*/ 59060 h 218556"/>
                  <a:gd name="connsiteX6" fmla="*/ 194548 w 228112"/>
                  <a:gd name="connsiteY6" fmla="*/ 98218 h 218556"/>
                  <a:gd name="connsiteX7" fmla="*/ 228112 w 228112"/>
                  <a:gd name="connsiteY7" fmla="*/ 110586 h 218556"/>
                  <a:gd name="connsiteX8" fmla="*/ 225041 w 228112"/>
                  <a:gd name="connsiteY8" fmla="*/ 135603 h 218556"/>
                  <a:gd name="connsiteX9" fmla="*/ 189482 w 228112"/>
                  <a:gd name="connsiteY9" fmla="*/ 139483 h 218556"/>
                  <a:gd name="connsiteX10" fmla="*/ 163881 w 228112"/>
                  <a:gd name="connsiteY10" fmla="*/ 173457 h 218556"/>
                  <a:gd name="connsiteX11" fmla="*/ 169952 w 228112"/>
                  <a:gd name="connsiteY11" fmla="*/ 208708 h 218556"/>
                  <a:gd name="connsiteX12" fmla="*/ 146752 w 228112"/>
                  <a:gd name="connsiteY12" fmla="*/ 218556 h 218556"/>
                  <a:gd name="connsiteX13" fmla="*/ 125611 w 228112"/>
                  <a:gd name="connsiteY13" fmla="*/ 189701 h 218556"/>
                  <a:gd name="connsiteX14" fmla="*/ 83389 w 228112"/>
                  <a:gd name="connsiteY14" fmla="*/ 184517 h 218556"/>
                  <a:gd name="connsiteX15" fmla="*/ 55896 w 228112"/>
                  <a:gd name="connsiteY15" fmla="*/ 207400 h 218556"/>
                  <a:gd name="connsiteX16" fmla="*/ 35767 w 228112"/>
                  <a:gd name="connsiteY16" fmla="*/ 192232 h 218556"/>
                  <a:gd name="connsiteX17" fmla="*/ 50185 w 228112"/>
                  <a:gd name="connsiteY17" fmla="*/ 159496 h 218556"/>
                  <a:gd name="connsiteX18" fmla="*/ 33564 w 228112"/>
                  <a:gd name="connsiteY18" fmla="*/ 120338 h 218556"/>
                  <a:gd name="connsiteX19" fmla="*/ 0 w 228112"/>
                  <a:gd name="connsiteY19" fmla="*/ 107970 h 218556"/>
                  <a:gd name="connsiteX20" fmla="*/ 3071 w 228112"/>
                  <a:gd name="connsiteY20" fmla="*/ 82953 h 218556"/>
                  <a:gd name="connsiteX21" fmla="*/ 38630 w 228112"/>
                  <a:gd name="connsiteY21" fmla="*/ 79073 h 218556"/>
                  <a:gd name="connsiteX22" fmla="*/ 64231 w 228112"/>
                  <a:gd name="connsiteY22" fmla="*/ 45099 h 218556"/>
                  <a:gd name="connsiteX23" fmla="*/ 58160 w 228112"/>
                  <a:gd name="connsiteY23" fmla="*/ 9848 h 21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8112" h="218556">
                    <a:moveTo>
                      <a:pt x="81361" y="0"/>
                    </a:moveTo>
                    <a:lnTo>
                      <a:pt x="102501" y="28855"/>
                    </a:lnTo>
                    <a:cubicBezTo>
                      <a:pt x="116786" y="26802"/>
                      <a:pt x="131360" y="28592"/>
                      <a:pt x="144724" y="34039"/>
                    </a:cubicBezTo>
                    <a:lnTo>
                      <a:pt x="172216" y="11156"/>
                    </a:lnTo>
                    <a:lnTo>
                      <a:pt x="192345" y="26324"/>
                    </a:lnTo>
                    <a:lnTo>
                      <a:pt x="177927" y="59060"/>
                    </a:lnTo>
                    <a:cubicBezTo>
                      <a:pt x="186847" y="70405"/>
                      <a:pt x="192584" y="83921"/>
                      <a:pt x="194548" y="98218"/>
                    </a:cubicBezTo>
                    <a:lnTo>
                      <a:pt x="228112" y="110586"/>
                    </a:lnTo>
                    <a:lnTo>
                      <a:pt x="225041" y="135603"/>
                    </a:lnTo>
                    <a:lnTo>
                      <a:pt x="189482" y="139483"/>
                    </a:lnTo>
                    <a:cubicBezTo>
                      <a:pt x="184117" y="152880"/>
                      <a:pt x="175280" y="164607"/>
                      <a:pt x="163881" y="173457"/>
                    </a:cubicBezTo>
                    <a:lnTo>
                      <a:pt x="169952" y="208708"/>
                    </a:lnTo>
                    <a:lnTo>
                      <a:pt x="146752" y="218556"/>
                    </a:lnTo>
                    <a:lnTo>
                      <a:pt x="125611" y="189701"/>
                    </a:lnTo>
                    <a:cubicBezTo>
                      <a:pt x="111327" y="191754"/>
                      <a:pt x="96753" y="189964"/>
                      <a:pt x="83389" y="184517"/>
                    </a:cubicBezTo>
                    <a:lnTo>
                      <a:pt x="55896" y="207400"/>
                    </a:lnTo>
                    <a:lnTo>
                      <a:pt x="35767" y="192232"/>
                    </a:lnTo>
                    <a:lnTo>
                      <a:pt x="50185" y="159496"/>
                    </a:lnTo>
                    <a:cubicBezTo>
                      <a:pt x="41265" y="148151"/>
                      <a:pt x="35528" y="134635"/>
                      <a:pt x="33564" y="120338"/>
                    </a:cubicBezTo>
                    <a:lnTo>
                      <a:pt x="0" y="107970"/>
                    </a:lnTo>
                    <a:lnTo>
                      <a:pt x="3071" y="82953"/>
                    </a:lnTo>
                    <a:lnTo>
                      <a:pt x="38630" y="79073"/>
                    </a:lnTo>
                    <a:cubicBezTo>
                      <a:pt x="43995" y="65676"/>
                      <a:pt x="52832" y="53949"/>
                      <a:pt x="64231" y="45099"/>
                    </a:cubicBezTo>
                    <a:lnTo>
                      <a:pt x="58160" y="9848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25" name="Group 224"/>
          <p:cNvGrpSpPr>
            <a:grpSpLocks noChangeAspect="1"/>
          </p:cNvGrpSpPr>
          <p:nvPr>
            <p:custDataLst>
              <p:custData r:id="rId8"/>
            </p:custDataLst>
          </p:nvPr>
        </p:nvGrpSpPr>
        <p:grpSpPr>
          <a:xfrm>
            <a:off x="5306803" y="3154316"/>
            <a:ext cx="1080000" cy="1080000"/>
            <a:chOff x="5556000" y="2889000"/>
            <a:chExt cx="1080000" cy="1080000"/>
          </a:xfrm>
        </p:grpSpPr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5931052" y="3133450"/>
              <a:ext cx="469043" cy="630856"/>
              <a:chOff x="5931052" y="3133450"/>
              <a:chExt cx="469043" cy="630856"/>
            </a:xfrm>
          </p:grpSpPr>
          <p:sp>
            <p:nvSpPr>
              <p:cNvPr id="229" name="Freeform 228"/>
              <p:cNvSpPr>
                <a:spLocks noChangeAspect="1"/>
              </p:cNvSpPr>
              <p:nvPr/>
            </p:nvSpPr>
            <p:spPr>
              <a:xfrm rot="18900000">
                <a:off x="6178439" y="3467423"/>
                <a:ext cx="221656" cy="296883"/>
              </a:xfrm>
              <a:custGeom>
                <a:avLst/>
                <a:gdLst>
                  <a:gd name="connsiteX0" fmla="*/ 1018505 w 1018505"/>
                  <a:gd name="connsiteY0" fmla="*/ 0 h 1183407"/>
                  <a:gd name="connsiteX1" fmla="*/ 1018504 w 1018505"/>
                  <a:gd name="connsiteY1" fmla="*/ 962768 h 1183407"/>
                  <a:gd name="connsiteX2" fmla="*/ 887433 w 1018505"/>
                  <a:gd name="connsiteY2" fmla="*/ 1093838 h 1183407"/>
                  <a:gd name="connsiteX3" fmla="*/ 887427 w 1018505"/>
                  <a:gd name="connsiteY3" fmla="*/ 1093846 h 1183407"/>
                  <a:gd name="connsiteX4" fmla="*/ 881413 w 1018505"/>
                  <a:gd name="connsiteY4" fmla="*/ 1099860 h 1183407"/>
                  <a:gd name="connsiteX5" fmla="*/ 828417 w 1018505"/>
                  <a:gd name="connsiteY5" fmla="*/ 1118397 h 1183407"/>
                  <a:gd name="connsiteX6" fmla="*/ 77570 w 1018505"/>
                  <a:gd name="connsiteY6" fmla="*/ 1154514 h 1183407"/>
                  <a:gd name="connsiteX7" fmla="*/ 0 w 1018505"/>
                  <a:gd name="connsiteY7" fmla="*/ 1135575 h 1183407"/>
                  <a:gd name="connsiteX8" fmla="*/ 3534 w 1018505"/>
                  <a:gd name="connsiteY8" fmla="*/ 1132041 h 1183407"/>
                  <a:gd name="connsiteX9" fmla="*/ 3534 w 1018505"/>
                  <a:gd name="connsiteY9" fmla="*/ 237435 h 1183407"/>
                  <a:gd name="connsiteX10" fmla="*/ 206172 w 1018505"/>
                  <a:gd name="connsiteY10" fmla="*/ 34796 h 1183407"/>
                  <a:gd name="connsiteX11" fmla="*/ 349460 w 1018505"/>
                  <a:gd name="connsiteY11" fmla="*/ 94147 h 1183407"/>
                  <a:gd name="connsiteX12" fmla="*/ 408811 w 1018505"/>
                  <a:gd name="connsiteY12" fmla="*/ 237435 h 1183407"/>
                  <a:gd name="connsiteX13" fmla="*/ 408811 w 1018505"/>
                  <a:gd name="connsiteY13" fmla="*/ 726764 h 1183407"/>
                  <a:gd name="connsiteX14" fmla="*/ 464578 w 1018505"/>
                  <a:gd name="connsiteY14" fmla="*/ 670997 h 1183407"/>
                  <a:gd name="connsiteX15" fmla="*/ 581338 w 1018505"/>
                  <a:gd name="connsiteY15" fmla="*/ 608877 h 1183407"/>
                  <a:gd name="connsiteX16" fmla="*/ 613227 w 1018505"/>
                  <a:gd name="connsiteY16" fmla="*/ 605821 h 1183407"/>
                  <a:gd name="connsiteX17" fmla="*/ 613227 w 1018505"/>
                  <a:gd name="connsiteY17" fmla="*/ 405278 h 1183407"/>
                  <a:gd name="connsiteX0" fmla="*/ 1018505 w 1018505"/>
                  <a:gd name="connsiteY0" fmla="*/ 0 h 1183407"/>
                  <a:gd name="connsiteX1" fmla="*/ 1018504 w 1018505"/>
                  <a:gd name="connsiteY1" fmla="*/ 962768 h 1183407"/>
                  <a:gd name="connsiteX2" fmla="*/ 887433 w 1018505"/>
                  <a:gd name="connsiteY2" fmla="*/ 1093838 h 1183407"/>
                  <a:gd name="connsiteX3" fmla="*/ 887427 w 1018505"/>
                  <a:gd name="connsiteY3" fmla="*/ 1093846 h 1183407"/>
                  <a:gd name="connsiteX4" fmla="*/ 881413 w 1018505"/>
                  <a:gd name="connsiteY4" fmla="*/ 1099860 h 1183407"/>
                  <a:gd name="connsiteX5" fmla="*/ 828417 w 1018505"/>
                  <a:gd name="connsiteY5" fmla="*/ 1118397 h 1183407"/>
                  <a:gd name="connsiteX6" fmla="*/ 77570 w 1018505"/>
                  <a:gd name="connsiteY6" fmla="*/ 1154514 h 1183407"/>
                  <a:gd name="connsiteX7" fmla="*/ 0 w 1018505"/>
                  <a:gd name="connsiteY7" fmla="*/ 1135575 h 1183407"/>
                  <a:gd name="connsiteX8" fmla="*/ 3534 w 1018505"/>
                  <a:gd name="connsiteY8" fmla="*/ 237435 h 1183407"/>
                  <a:gd name="connsiteX9" fmla="*/ 206172 w 1018505"/>
                  <a:gd name="connsiteY9" fmla="*/ 34796 h 1183407"/>
                  <a:gd name="connsiteX10" fmla="*/ 349460 w 1018505"/>
                  <a:gd name="connsiteY10" fmla="*/ 94147 h 1183407"/>
                  <a:gd name="connsiteX11" fmla="*/ 408811 w 1018505"/>
                  <a:gd name="connsiteY11" fmla="*/ 237435 h 1183407"/>
                  <a:gd name="connsiteX12" fmla="*/ 408811 w 1018505"/>
                  <a:gd name="connsiteY12" fmla="*/ 726764 h 1183407"/>
                  <a:gd name="connsiteX13" fmla="*/ 464578 w 1018505"/>
                  <a:gd name="connsiteY13" fmla="*/ 670997 h 1183407"/>
                  <a:gd name="connsiteX14" fmla="*/ 581338 w 1018505"/>
                  <a:gd name="connsiteY14" fmla="*/ 608877 h 1183407"/>
                  <a:gd name="connsiteX15" fmla="*/ 613227 w 1018505"/>
                  <a:gd name="connsiteY15" fmla="*/ 605821 h 1183407"/>
                  <a:gd name="connsiteX16" fmla="*/ 613227 w 1018505"/>
                  <a:gd name="connsiteY16" fmla="*/ 405278 h 1183407"/>
                  <a:gd name="connsiteX17" fmla="*/ 1018505 w 1018505"/>
                  <a:gd name="connsiteY17" fmla="*/ 0 h 1183407"/>
                  <a:gd name="connsiteX0" fmla="*/ 1018505 w 1018505"/>
                  <a:gd name="connsiteY0" fmla="*/ 0 h 1183407"/>
                  <a:gd name="connsiteX1" fmla="*/ 1018504 w 1018505"/>
                  <a:gd name="connsiteY1" fmla="*/ 962768 h 1183407"/>
                  <a:gd name="connsiteX2" fmla="*/ 887433 w 1018505"/>
                  <a:gd name="connsiteY2" fmla="*/ 1093838 h 1183407"/>
                  <a:gd name="connsiteX3" fmla="*/ 887427 w 1018505"/>
                  <a:gd name="connsiteY3" fmla="*/ 1093846 h 1183407"/>
                  <a:gd name="connsiteX4" fmla="*/ 881413 w 1018505"/>
                  <a:gd name="connsiteY4" fmla="*/ 1099860 h 1183407"/>
                  <a:gd name="connsiteX5" fmla="*/ 828417 w 1018505"/>
                  <a:gd name="connsiteY5" fmla="*/ 1118397 h 1183407"/>
                  <a:gd name="connsiteX6" fmla="*/ 77570 w 1018505"/>
                  <a:gd name="connsiteY6" fmla="*/ 1154514 h 1183407"/>
                  <a:gd name="connsiteX7" fmla="*/ 0 w 1018505"/>
                  <a:gd name="connsiteY7" fmla="*/ 1135575 h 1183407"/>
                  <a:gd name="connsiteX8" fmla="*/ 3534 w 1018505"/>
                  <a:gd name="connsiteY8" fmla="*/ 237435 h 1183407"/>
                  <a:gd name="connsiteX9" fmla="*/ 206172 w 1018505"/>
                  <a:gd name="connsiteY9" fmla="*/ 34796 h 1183407"/>
                  <a:gd name="connsiteX10" fmla="*/ 349460 w 1018505"/>
                  <a:gd name="connsiteY10" fmla="*/ 94147 h 1183407"/>
                  <a:gd name="connsiteX11" fmla="*/ 408811 w 1018505"/>
                  <a:gd name="connsiteY11" fmla="*/ 237435 h 1183407"/>
                  <a:gd name="connsiteX12" fmla="*/ 408811 w 1018505"/>
                  <a:gd name="connsiteY12" fmla="*/ 726764 h 1183407"/>
                  <a:gd name="connsiteX13" fmla="*/ 464578 w 1018505"/>
                  <a:gd name="connsiteY13" fmla="*/ 670997 h 1183407"/>
                  <a:gd name="connsiteX14" fmla="*/ 581338 w 1018505"/>
                  <a:gd name="connsiteY14" fmla="*/ 608877 h 1183407"/>
                  <a:gd name="connsiteX15" fmla="*/ 613227 w 1018505"/>
                  <a:gd name="connsiteY15" fmla="*/ 605821 h 1183407"/>
                  <a:gd name="connsiteX16" fmla="*/ 613227 w 1018505"/>
                  <a:gd name="connsiteY16" fmla="*/ 405278 h 1183407"/>
                  <a:gd name="connsiteX17" fmla="*/ 1018505 w 1018505"/>
                  <a:gd name="connsiteY17" fmla="*/ 0 h 1183407"/>
                  <a:gd name="connsiteX0" fmla="*/ 1018505 w 1018505"/>
                  <a:gd name="connsiteY0" fmla="*/ 0 h 1241504"/>
                  <a:gd name="connsiteX1" fmla="*/ 1018504 w 1018505"/>
                  <a:gd name="connsiteY1" fmla="*/ 962768 h 1241504"/>
                  <a:gd name="connsiteX2" fmla="*/ 887433 w 1018505"/>
                  <a:gd name="connsiteY2" fmla="*/ 1093838 h 1241504"/>
                  <a:gd name="connsiteX3" fmla="*/ 887427 w 1018505"/>
                  <a:gd name="connsiteY3" fmla="*/ 1093846 h 1241504"/>
                  <a:gd name="connsiteX4" fmla="*/ 881413 w 1018505"/>
                  <a:gd name="connsiteY4" fmla="*/ 1099860 h 1241504"/>
                  <a:gd name="connsiteX5" fmla="*/ 828417 w 1018505"/>
                  <a:gd name="connsiteY5" fmla="*/ 1118397 h 1241504"/>
                  <a:gd name="connsiteX6" fmla="*/ 445 w 1018505"/>
                  <a:gd name="connsiteY6" fmla="*/ 1227412 h 1241504"/>
                  <a:gd name="connsiteX7" fmla="*/ 0 w 1018505"/>
                  <a:gd name="connsiteY7" fmla="*/ 1135575 h 1241504"/>
                  <a:gd name="connsiteX8" fmla="*/ 3534 w 1018505"/>
                  <a:gd name="connsiteY8" fmla="*/ 237435 h 1241504"/>
                  <a:gd name="connsiteX9" fmla="*/ 206172 w 1018505"/>
                  <a:gd name="connsiteY9" fmla="*/ 34796 h 1241504"/>
                  <a:gd name="connsiteX10" fmla="*/ 349460 w 1018505"/>
                  <a:gd name="connsiteY10" fmla="*/ 94147 h 1241504"/>
                  <a:gd name="connsiteX11" fmla="*/ 408811 w 1018505"/>
                  <a:gd name="connsiteY11" fmla="*/ 237435 h 1241504"/>
                  <a:gd name="connsiteX12" fmla="*/ 408811 w 1018505"/>
                  <a:gd name="connsiteY12" fmla="*/ 726764 h 1241504"/>
                  <a:gd name="connsiteX13" fmla="*/ 464578 w 1018505"/>
                  <a:gd name="connsiteY13" fmla="*/ 670997 h 1241504"/>
                  <a:gd name="connsiteX14" fmla="*/ 581338 w 1018505"/>
                  <a:gd name="connsiteY14" fmla="*/ 608877 h 1241504"/>
                  <a:gd name="connsiteX15" fmla="*/ 613227 w 1018505"/>
                  <a:gd name="connsiteY15" fmla="*/ 605821 h 1241504"/>
                  <a:gd name="connsiteX16" fmla="*/ 613227 w 1018505"/>
                  <a:gd name="connsiteY16" fmla="*/ 405278 h 1241504"/>
                  <a:gd name="connsiteX17" fmla="*/ 1018505 w 1018505"/>
                  <a:gd name="connsiteY17" fmla="*/ 0 h 1241504"/>
                  <a:gd name="connsiteX0" fmla="*/ 1018505 w 1018505"/>
                  <a:gd name="connsiteY0" fmla="*/ 0 h 1315274"/>
                  <a:gd name="connsiteX1" fmla="*/ 1018504 w 1018505"/>
                  <a:gd name="connsiteY1" fmla="*/ 962768 h 1315274"/>
                  <a:gd name="connsiteX2" fmla="*/ 887433 w 1018505"/>
                  <a:gd name="connsiteY2" fmla="*/ 1093838 h 1315274"/>
                  <a:gd name="connsiteX3" fmla="*/ 887427 w 1018505"/>
                  <a:gd name="connsiteY3" fmla="*/ 1093846 h 1315274"/>
                  <a:gd name="connsiteX4" fmla="*/ 881413 w 1018505"/>
                  <a:gd name="connsiteY4" fmla="*/ 1099860 h 1315274"/>
                  <a:gd name="connsiteX5" fmla="*/ 828417 w 1018505"/>
                  <a:gd name="connsiteY5" fmla="*/ 1118397 h 1315274"/>
                  <a:gd name="connsiteX6" fmla="*/ 445 w 1018505"/>
                  <a:gd name="connsiteY6" fmla="*/ 1227412 h 1315274"/>
                  <a:gd name="connsiteX7" fmla="*/ 0 w 1018505"/>
                  <a:gd name="connsiteY7" fmla="*/ 1135575 h 1315274"/>
                  <a:gd name="connsiteX8" fmla="*/ 3534 w 1018505"/>
                  <a:gd name="connsiteY8" fmla="*/ 237435 h 1315274"/>
                  <a:gd name="connsiteX9" fmla="*/ 206172 w 1018505"/>
                  <a:gd name="connsiteY9" fmla="*/ 34796 h 1315274"/>
                  <a:gd name="connsiteX10" fmla="*/ 349460 w 1018505"/>
                  <a:gd name="connsiteY10" fmla="*/ 94147 h 1315274"/>
                  <a:gd name="connsiteX11" fmla="*/ 408811 w 1018505"/>
                  <a:gd name="connsiteY11" fmla="*/ 237435 h 1315274"/>
                  <a:gd name="connsiteX12" fmla="*/ 408811 w 1018505"/>
                  <a:gd name="connsiteY12" fmla="*/ 726764 h 1315274"/>
                  <a:gd name="connsiteX13" fmla="*/ 464578 w 1018505"/>
                  <a:gd name="connsiteY13" fmla="*/ 670997 h 1315274"/>
                  <a:gd name="connsiteX14" fmla="*/ 581338 w 1018505"/>
                  <a:gd name="connsiteY14" fmla="*/ 608877 h 1315274"/>
                  <a:gd name="connsiteX15" fmla="*/ 613227 w 1018505"/>
                  <a:gd name="connsiteY15" fmla="*/ 605821 h 1315274"/>
                  <a:gd name="connsiteX16" fmla="*/ 613227 w 1018505"/>
                  <a:gd name="connsiteY16" fmla="*/ 405278 h 1315274"/>
                  <a:gd name="connsiteX17" fmla="*/ 1018505 w 1018505"/>
                  <a:gd name="connsiteY17" fmla="*/ 0 h 1315274"/>
                  <a:gd name="connsiteX0" fmla="*/ 1018505 w 1018505"/>
                  <a:gd name="connsiteY0" fmla="*/ 0 h 1315274"/>
                  <a:gd name="connsiteX1" fmla="*/ 1018504 w 1018505"/>
                  <a:gd name="connsiteY1" fmla="*/ 962768 h 1315274"/>
                  <a:gd name="connsiteX2" fmla="*/ 887433 w 1018505"/>
                  <a:gd name="connsiteY2" fmla="*/ 1093838 h 1315274"/>
                  <a:gd name="connsiteX3" fmla="*/ 887427 w 1018505"/>
                  <a:gd name="connsiteY3" fmla="*/ 1093846 h 1315274"/>
                  <a:gd name="connsiteX4" fmla="*/ 828417 w 1018505"/>
                  <a:gd name="connsiteY4" fmla="*/ 1118397 h 1315274"/>
                  <a:gd name="connsiteX5" fmla="*/ 445 w 1018505"/>
                  <a:gd name="connsiteY5" fmla="*/ 1227412 h 1315274"/>
                  <a:gd name="connsiteX6" fmla="*/ 0 w 1018505"/>
                  <a:gd name="connsiteY6" fmla="*/ 1135575 h 1315274"/>
                  <a:gd name="connsiteX7" fmla="*/ 3534 w 1018505"/>
                  <a:gd name="connsiteY7" fmla="*/ 237435 h 1315274"/>
                  <a:gd name="connsiteX8" fmla="*/ 206172 w 1018505"/>
                  <a:gd name="connsiteY8" fmla="*/ 34796 h 1315274"/>
                  <a:gd name="connsiteX9" fmla="*/ 349460 w 1018505"/>
                  <a:gd name="connsiteY9" fmla="*/ 94147 h 1315274"/>
                  <a:gd name="connsiteX10" fmla="*/ 408811 w 1018505"/>
                  <a:gd name="connsiteY10" fmla="*/ 237435 h 1315274"/>
                  <a:gd name="connsiteX11" fmla="*/ 408811 w 1018505"/>
                  <a:gd name="connsiteY11" fmla="*/ 726764 h 1315274"/>
                  <a:gd name="connsiteX12" fmla="*/ 464578 w 1018505"/>
                  <a:gd name="connsiteY12" fmla="*/ 670997 h 1315274"/>
                  <a:gd name="connsiteX13" fmla="*/ 581338 w 1018505"/>
                  <a:gd name="connsiteY13" fmla="*/ 608877 h 1315274"/>
                  <a:gd name="connsiteX14" fmla="*/ 613227 w 1018505"/>
                  <a:gd name="connsiteY14" fmla="*/ 605821 h 1315274"/>
                  <a:gd name="connsiteX15" fmla="*/ 613227 w 1018505"/>
                  <a:gd name="connsiteY15" fmla="*/ 405278 h 1315274"/>
                  <a:gd name="connsiteX16" fmla="*/ 1018505 w 1018505"/>
                  <a:gd name="connsiteY16" fmla="*/ 0 h 1315274"/>
                  <a:gd name="connsiteX0" fmla="*/ 1018505 w 1018505"/>
                  <a:gd name="connsiteY0" fmla="*/ 0 h 1227412"/>
                  <a:gd name="connsiteX1" fmla="*/ 1018504 w 1018505"/>
                  <a:gd name="connsiteY1" fmla="*/ 962768 h 1227412"/>
                  <a:gd name="connsiteX2" fmla="*/ 887433 w 1018505"/>
                  <a:gd name="connsiteY2" fmla="*/ 1093838 h 1227412"/>
                  <a:gd name="connsiteX3" fmla="*/ 887427 w 1018505"/>
                  <a:gd name="connsiteY3" fmla="*/ 1093846 h 1227412"/>
                  <a:gd name="connsiteX4" fmla="*/ 445 w 1018505"/>
                  <a:gd name="connsiteY4" fmla="*/ 1227412 h 1227412"/>
                  <a:gd name="connsiteX5" fmla="*/ 0 w 1018505"/>
                  <a:gd name="connsiteY5" fmla="*/ 1135575 h 1227412"/>
                  <a:gd name="connsiteX6" fmla="*/ 3534 w 1018505"/>
                  <a:gd name="connsiteY6" fmla="*/ 237435 h 1227412"/>
                  <a:gd name="connsiteX7" fmla="*/ 206172 w 1018505"/>
                  <a:gd name="connsiteY7" fmla="*/ 34796 h 1227412"/>
                  <a:gd name="connsiteX8" fmla="*/ 349460 w 1018505"/>
                  <a:gd name="connsiteY8" fmla="*/ 94147 h 1227412"/>
                  <a:gd name="connsiteX9" fmla="*/ 408811 w 1018505"/>
                  <a:gd name="connsiteY9" fmla="*/ 237435 h 1227412"/>
                  <a:gd name="connsiteX10" fmla="*/ 408811 w 1018505"/>
                  <a:gd name="connsiteY10" fmla="*/ 726764 h 1227412"/>
                  <a:gd name="connsiteX11" fmla="*/ 464578 w 1018505"/>
                  <a:gd name="connsiteY11" fmla="*/ 670997 h 1227412"/>
                  <a:gd name="connsiteX12" fmla="*/ 581338 w 1018505"/>
                  <a:gd name="connsiteY12" fmla="*/ 608877 h 1227412"/>
                  <a:gd name="connsiteX13" fmla="*/ 613227 w 1018505"/>
                  <a:gd name="connsiteY13" fmla="*/ 605821 h 1227412"/>
                  <a:gd name="connsiteX14" fmla="*/ 613227 w 1018505"/>
                  <a:gd name="connsiteY14" fmla="*/ 405278 h 1227412"/>
                  <a:gd name="connsiteX15" fmla="*/ 1018505 w 1018505"/>
                  <a:gd name="connsiteY15" fmla="*/ 0 h 1227412"/>
                  <a:gd name="connsiteX0" fmla="*/ 1018505 w 1018505"/>
                  <a:gd name="connsiteY0" fmla="*/ 0 h 1227412"/>
                  <a:gd name="connsiteX1" fmla="*/ 1018504 w 1018505"/>
                  <a:gd name="connsiteY1" fmla="*/ 962768 h 1227412"/>
                  <a:gd name="connsiteX2" fmla="*/ 887433 w 1018505"/>
                  <a:gd name="connsiteY2" fmla="*/ 1093838 h 1227412"/>
                  <a:gd name="connsiteX3" fmla="*/ 887428 w 1018505"/>
                  <a:gd name="connsiteY3" fmla="*/ 1093846 h 1227412"/>
                  <a:gd name="connsiteX4" fmla="*/ 445 w 1018505"/>
                  <a:gd name="connsiteY4" fmla="*/ 1227412 h 1227412"/>
                  <a:gd name="connsiteX5" fmla="*/ 0 w 1018505"/>
                  <a:gd name="connsiteY5" fmla="*/ 1135575 h 1227412"/>
                  <a:gd name="connsiteX6" fmla="*/ 3534 w 1018505"/>
                  <a:gd name="connsiteY6" fmla="*/ 237435 h 1227412"/>
                  <a:gd name="connsiteX7" fmla="*/ 206172 w 1018505"/>
                  <a:gd name="connsiteY7" fmla="*/ 34796 h 1227412"/>
                  <a:gd name="connsiteX8" fmla="*/ 349460 w 1018505"/>
                  <a:gd name="connsiteY8" fmla="*/ 94147 h 1227412"/>
                  <a:gd name="connsiteX9" fmla="*/ 408811 w 1018505"/>
                  <a:gd name="connsiteY9" fmla="*/ 237435 h 1227412"/>
                  <a:gd name="connsiteX10" fmla="*/ 408811 w 1018505"/>
                  <a:gd name="connsiteY10" fmla="*/ 726764 h 1227412"/>
                  <a:gd name="connsiteX11" fmla="*/ 464578 w 1018505"/>
                  <a:gd name="connsiteY11" fmla="*/ 670997 h 1227412"/>
                  <a:gd name="connsiteX12" fmla="*/ 581338 w 1018505"/>
                  <a:gd name="connsiteY12" fmla="*/ 608877 h 1227412"/>
                  <a:gd name="connsiteX13" fmla="*/ 613227 w 1018505"/>
                  <a:gd name="connsiteY13" fmla="*/ 605821 h 1227412"/>
                  <a:gd name="connsiteX14" fmla="*/ 613227 w 1018505"/>
                  <a:gd name="connsiteY14" fmla="*/ 405278 h 1227412"/>
                  <a:gd name="connsiteX15" fmla="*/ 1018505 w 1018505"/>
                  <a:gd name="connsiteY15" fmla="*/ 0 h 1227412"/>
                  <a:gd name="connsiteX0" fmla="*/ 1018505 w 1018505"/>
                  <a:gd name="connsiteY0" fmla="*/ 0 h 1227412"/>
                  <a:gd name="connsiteX1" fmla="*/ 1018504 w 1018505"/>
                  <a:gd name="connsiteY1" fmla="*/ 962768 h 1227412"/>
                  <a:gd name="connsiteX2" fmla="*/ 887433 w 1018505"/>
                  <a:gd name="connsiteY2" fmla="*/ 1093838 h 1227412"/>
                  <a:gd name="connsiteX3" fmla="*/ 887428 w 1018505"/>
                  <a:gd name="connsiteY3" fmla="*/ 1093846 h 1227412"/>
                  <a:gd name="connsiteX4" fmla="*/ 445 w 1018505"/>
                  <a:gd name="connsiteY4" fmla="*/ 1227412 h 1227412"/>
                  <a:gd name="connsiteX5" fmla="*/ 0 w 1018505"/>
                  <a:gd name="connsiteY5" fmla="*/ 1135575 h 1227412"/>
                  <a:gd name="connsiteX6" fmla="*/ 3534 w 1018505"/>
                  <a:gd name="connsiteY6" fmla="*/ 237435 h 1227412"/>
                  <a:gd name="connsiteX7" fmla="*/ 206172 w 1018505"/>
                  <a:gd name="connsiteY7" fmla="*/ 34796 h 1227412"/>
                  <a:gd name="connsiteX8" fmla="*/ 349460 w 1018505"/>
                  <a:gd name="connsiteY8" fmla="*/ 94147 h 1227412"/>
                  <a:gd name="connsiteX9" fmla="*/ 408811 w 1018505"/>
                  <a:gd name="connsiteY9" fmla="*/ 237435 h 1227412"/>
                  <a:gd name="connsiteX10" fmla="*/ 408811 w 1018505"/>
                  <a:gd name="connsiteY10" fmla="*/ 726764 h 1227412"/>
                  <a:gd name="connsiteX11" fmla="*/ 464578 w 1018505"/>
                  <a:gd name="connsiteY11" fmla="*/ 670997 h 1227412"/>
                  <a:gd name="connsiteX12" fmla="*/ 581338 w 1018505"/>
                  <a:gd name="connsiteY12" fmla="*/ 608877 h 1227412"/>
                  <a:gd name="connsiteX13" fmla="*/ 613227 w 1018505"/>
                  <a:gd name="connsiteY13" fmla="*/ 605821 h 1227412"/>
                  <a:gd name="connsiteX14" fmla="*/ 613227 w 1018505"/>
                  <a:gd name="connsiteY14" fmla="*/ 405278 h 1227412"/>
                  <a:gd name="connsiteX15" fmla="*/ 1018505 w 1018505"/>
                  <a:gd name="connsiteY15" fmla="*/ 0 h 1227412"/>
                  <a:gd name="connsiteX0" fmla="*/ 1018505 w 1018505"/>
                  <a:gd name="connsiteY0" fmla="*/ 0 h 1331353"/>
                  <a:gd name="connsiteX1" fmla="*/ 1018504 w 1018505"/>
                  <a:gd name="connsiteY1" fmla="*/ 962768 h 1331353"/>
                  <a:gd name="connsiteX2" fmla="*/ 887433 w 1018505"/>
                  <a:gd name="connsiteY2" fmla="*/ 1093838 h 1331353"/>
                  <a:gd name="connsiteX3" fmla="*/ 887428 w 1018505"/>
                  <a:gd name="connsiteY3" fmla="*/ 1093846 h 1331353"/>
                  <a:gd name="connsiteX4" fmla="*/ 445 w 1018505"/>
                  <a:gd name="connsiteY4" fmla="*/ 1227412 h 1331353"/>
                  <a:gd name="connsiteX5" fmla="*/ 0 w 1018505"/>
                  <a:gd name="connsiteY5" fmla="*/ 1135575 h 1331353"/>
                  <a:gd name="connsiteX6" fmla="*/ 3534 w 1018505"/>
                  <a:gd name="connsiteY6" fmla="*/ 237435 h 1331353"/>
                  <a:gd name="connsiteX7" fmla="*/ 206172 w 1018505"/>
                  <a:gd name="connsiteY7" fmla="*/ 34796 h 1331353"/>
                  <a:gd name="connsiteX8" fmla="*/ 349460 w 1018505"/>
                  <a:gd name="connsiteY8" fmla="*/ 94147 h 1331353"/>
                  <a:gd name="connsiteX9" fmla="*/ 408811 w 1018505"/>
                  <a:gd name="connsiteY9" fmla="*/ 237435 h 1331353"/>
                  <a:gd name="connsiteX10" fmla="*/ 408811 w 1018505"/>
                  <a:gd name="connsiteY10" fmla="*/ 726764 h 1331353"/>
                  <a:gd name="connsiteX11" fmla="*/ 464578 w 1018505"/>
                  <a:gd name="connsiteY11" fmla="*/ 670997 h 1331353"/>
                  <a:gd name="connsiteX12" fmla="*/ 581338 w 1018505"/>
                  <a:gd name="connsiteY12" fmla="*/ 608877 h 1331353"/>
                  <a:gd name="connsiteX13" fmla="*/ 613227 w 1018505"/>
                  <a:gd name="connsiteY13" fmla="*/ 605821 h 1331353"/>
                  <a:gd name="connsiteX14" fmla="*/ 613227 w 1018505"/>
                  <a:gd name="connsiteY14" fmla="*/ 405278 h 1331353"/>
                  <a:gd name="connsiteX15" fmla="*/ 1018505 w 1018505"/>
                  <a:gd name="connsiteY15" fmla="*/ 0 h 1331353"/>
                  <a:gd name="connsiteX0" fmla="*/ 1018505 w 1018505"/>
                  <a:gd name="connsiteY0" fmla="*/ 0 h 1331353"/>
                  <a:gd name="connsiteX1" fmla="*/ 1018504 w 1018505"/>
                  <a:gd name="connsiteY1" fmla="*/ 962768 h 1331353"/>
                  <a:gd name="connsiteX2" fmla="*/ 887433 w 1018505"/>
                  <a:gd name="connsiteY2" fmla="*/ 1093838 h 1331353"/>
                  <a:gd name="connsiteX3" fmla="*/ 887428 w 1018505"/>
                  <a:gd name="connsiteY3" fmla="*/ 1093847 h 1331353"/>
                  <a:gd name="connsiteX4" fmla="*/ 445 w 1018505"/>
                  <a:gd name="connsiteY4" fmla="*/ 1227412 h 1331353"/>
                  <a:gd name="connsiteX5" fmla="*/ 0 w 1018505"/>
                  <a:gd name="connsiteY5" fmla="*/ 1135575 h 1331353"/>
                  <a:gd name="connsiteX6" fmla="*/ 3534 w 1018505"/>
                  <a:gd name="connsiteY6" fmla="*/ 237435 h 1331353"/>
                  <a:gd name="connsiteX7" fmla="*/ 206172 w 1018505"/>
                  <a:gd name="connsiteY7" fmla="*/ 34796 h 1331353"/>
                  <a:gd name="connsiteX8" fmla="*/ 349460 w 1018505"/>
                  <a:gd name="connsiteY8" fmla="*/ 94147 h 1331353"/>
                  <a:gd name="connsiteX9" fmla="*/ 408811 w 1018505"/>
                  <a:gd name="connsiteY9" fmla="*/ 237435 h 1331353"/>
                  <a:gd name="connsiteX10" fmla="*/ 408811 w 1018505"/>
                  <a:gd name="connsiteY10" fmla="*/ 726764 h 1331353"/>
                  <a:gd name="connsiteX11" fmla="*/ 464578 w 1018505"/>
                  <a:gd name="connsiteY11" fmla="*/ 670997 h 1331353"/>
                  <a:gd name="connsiteX12" fmla="*/ 581338 w 1018505"/>
                  <a:gd name="connsiteY12" fmla="*/ 608877 h 1331353"/>
                  <a:gd name="connsiteX13" fmla="*/ 613227 w 1018505"/>
                  <a:gd name="connsiteY13" fmla="*/ 605821 h 1331353"/>
                  <a:gd name="connsiteX14" fmla="*/ 613227 w 1018505"/>
                  <a:gd name="connsiteY14" fmla="*/ 405278 h 1331353"/>
                  <a:gd name="connsiteX15" fmla="*/ 1018505 w 1018505"/>
                  <a:gd name="connsiteY15" fmla="*/ 0 h 1331353"/>
                  <a:gd name="connsiteX0" fmla="*/ 1018505 w 1018505"/>
                  <a:gd name="connsiteY0" fmla="*/ 0 h 1363169"/>
                  <a:gd name="connsiteX1" fmla="*/ 1018504 w 1018505"/>
                  <a:gd name="connsiteY1" fmla="*/ 962768 h 1363169"/>
                  <a:gd name="connsiteX2" fmla="*/ 887433 w 1018505"/>
                  <a:gd name="connsiteY2" fmla="*/ 1093838 h 1363169"/>
                  <a:gd name="connsiteX3" fmla="*/ 887428 w 1018505"/>
                  <a:gd name="connsiteY3" fmla="*/ 1093847 h 1363169"/>
                  <a:gd name="connsiteX4" fmla="*/ 445 w 1018505"/>
                  <a:gd name="connsiteY4" fmla="*/ 1227412 h 1363169"/>
                  <a:gd name="connsiteX5" fmla="*/ 0 w 1018505"/>
                  <a:gd name="connsiteY5" fmla="*/ 1135575 h 1363169"/>
                  <a:gd name="connsiteX6" fmla="*/ 3534 w 1018505"/>
                  <a:gd name="connsiteY6" fmla="*/ 237435 h 1363169"/>
                  <a:gd name="connsiteX7" fmla="*/ 206172 w 1018505"/>
                  <a:gd name="connsiteY7" fmla="*/ 34796 h 1363169"/>
                  <a:gd name="connsiteX8" fmla="*/ 349460 w 1018505"/>
                  <a:gd name="connsiteY8" fmla="*/ 94147 h 1363169"/>
                  <a:gd name="connsiteX9" fmla="*/ 408811 w 1018505"/>
                  <a:gd name="connsiteY9" fmla="*/ 237435 h 1363169"/>
                  <a:gd name="connsiteX10" fmla="*/ 408811 w 1018505"/>
                  <a:gd name="connsiteY10" fmla="*/ 726764 h 1363169"/>
                  <a:gd name="connsiteX11" fmla="*/ 464578 w 1018505"/>
                  <a:gd name="connsiteY11" fmla="*/ 670997 h 1363169"/>
                  <a:gd name="connsiteX12" fmla="*/ 581338 w 1018505"/>
                  <a:gd name="connsiteY12" fmla="*/ 608877 h 1363169"/>
                  <a:gd name="connsiteX13" fmla="*/ 613227 w 1018505"/>
                  <a:gd name="connsiteY13" fmla="*/ 605821 h 1363169"/>
                  <a:gd name="connsiteX14" fmla="*/ 613227 w 1018505"/>
                  <a:gd name="connsiteY14" fmla="*/ 405278 h 1363169"/>
                  <a:gd name="connsiteX15" fmla="*/ 1018505 w 1018505"/>
                  <a:gd name="connsiteY15" fmla="*/ 0 h 1363169"/>
                  <a:gd name="connsiteX0" fmla="*/ 1018505 w 1018505"/>
                  <a:gd name="connsiteY0" fmla="*/ 0 h 1364174"/>
                  <a:gd name="connsiteX1" fmla="*/ 1018504 w 1018505"/>
                  <a:gd name="connsiteY1" fmla="*/ 962768 h 1364174"/>
                  <a:gd name="connsiteX2" fmla="*/ 887433 w 1018505"/>
                  <a:gd name="connsiteY2" fmla="*/ 1093838 h 1364174"/>
                  <a:gd name="connsiteX3" fmla="*/ 887428 w 1018505"/>
                  <a:gd name="connsiteY3" fmla="*/ 1093847 h 1364174"/>
                  <a:gd name="connsiteX4" fmla="*/ 445 w 1018505"/>
                  <a:gd name="connsiteY4" fmla="*/ 1227412 h 1364174"/>
                  <a:gd name="connsiteX5" fmla="*/ 0 w 1018505"/>
                  <a:gd name="connsiteY5" fmla="*/ 1135575 h 1364174"/>
                  <a:gd name="connsiteX6" fmla="*/ 3534 w 1018505"/>
                  <a:gd name="connsiteY6" fmla="*/ 237435 h 1364174"/>
                  <a:gd name="connsiteX7" fmla="*/ 206172 w 1018505"/>
                  <a:gd name="connsiteY7" fmla="*/ 34796 h 1364174"/>
                  <a:gd name="connsiteX8" fmla="*/ 349460 w 1018505"/>
                  <a:gd name="connsiteY8" fmla="*/ 94147 h 1364174"/>
                  <a:gd name="connsiteX9" fmla="*/ 408811 w 1018505"/>
                  <a:gd name="connsiteY9" fmla="*/ 237435 h 1364174"/>
                  <a:gd name="connsiteX10" fmla="*/ 408811 w 1018505"/>
                  <a:gd name="connsiteY10" fmla="*/ 726764 h 1364174"/>
                  <a:gd name="connsiteX11" fmla="*/ 464578 w 1018505"/>
                  <a:gd name="connsiteY11" fmla="*/ 670997 h 1364174"/>
                  <a:gd name="connsiteX12" fmla="*/ 581338 w 1018505"/>
                  <a:gd name="connsiteY12" fmla="*/ 608877 h 1364174"/>
                  <a:gd name="connsiteX13" fmla="*/ 613227 w 1018505"/>
                  <a:gd name="connsiteY13" fmla="*/ 605821 h 1364174"/>
                  <a:gd name="connsiteX14" fmla="*/ 613227 w 1018505"/>
                  <a:gd name="connsiteY14" fmla="*/ 405278 h 1364174"/>
                  <a:gd name="connsiteX15" fmla="*/ 1018505 w 1018505"/>
                  <a:gd name="connsiteY15" fmla="*/ 0 h 136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18505" h="1364174">
                    <a:moveTo>
                      <a:pt x="1018505" y="0"/>
                    </a:moveTo>
                    <a:cubicBezTo>
                      <a:pt x="1018505" y="320923"/>
                      <a:pt x="1018504" y="641845"/>
                      <a:pt x="1018504" y="962768"/>
                    </a:cubicBezTo>
                    <a:lnTo>
                      <a:pt x="887433" y="1093838"/>
                    </a:lnTo>
                    <a:cubicBezTo>
                      <a:pt x="887431" y="1093841"/>
                      <a:pt x="887430" y="1093844"/>
                      <a:pt x="887428" y="1093847"/>
                    </a:cubicBezTo>
                    <a:cubicBezTo>
                      <a:pt x="664666" y="1304239"/>
                      <a:pt x="290823" y="1507236"/>
                      <a:pt x="445" y="1227412"/>
                    </a:cubicBezTo>
                    <a:cubicBezTo>
                      <a:pt x="297" y="1196800"/>
                      <a:pt x="148" y="1166187"/>
                      <a:pt x="0" y="1135575"/>
                    </a:cubicBezTo>
                    <a:lnTo>
                      <a:pt x="3534" y="237435"/>
                    </a:lnTo>
                    <a:cubicBezTo>
                      <a:pt x="3533" y="125521"/>
                      <a:pt x="94258" y="34796"/>
                      <a:pt x="206172" y="34796"/>
                    </a:cubicBezTo>
                    <a:cubicBezTo>
                      <a:pt x="262129" y="34796"/>
                      <a:pt x="312789" y="57477"/>
                      <a:pt x="349460" y="94147"/>
                    </a:cubicBezTo>
                    <a:cubicBezTo>
                      <a:pt x="386130" y="130818"/>
                      <a:pt x="408811" y="181478"/>
                      <a:pt x="408811" y="237435"/>
                    </a:cubicBezTo>
                    <a:lnTo>
                      <a:pt x="408811" y="726764"/>
                    </a:lnTo>
                    <a:lnTo>
                      <a:pt x="464578" y="670997"/>
                    </a:lnTo>
                    <a:cubicBezTo>
                      <a:pt x="497708" y="637867"/>
                      <a:pt x="538558" y="617160"/>
                      <a:pt x="581338" y="608877"/>
                    </a:cubicBezTo>
                    <a:lnTo>
                      <a:pt x="613227" y="605821"/>
                    </a:lnTo>
                    <a:lnTo>
                      <a:pt x="613227" y="405278"/>
                    </a:lnTo>
                    <a:lnTo>
                      <a:pt x="1018505" y="0"/>
                    </a:lnTo>
                    <a:close/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5931052" y="3133450"/>
                <a:ext cx="326398" cy="604789"/>
                <a:chOff x="5931052" y="3133450"/>
                <a:chExt cx="326398" cy="604789"/>
              </a:xfrm>
            </p:grpSpPr>
            <p:sp>
              <p:nvSpPr>
                <p:cNvPr id="231" name="Freeform 230"/>
                <p:cNvSpPr/>
                <p:nvPr/>
              </p:nvSpPr>
              <p:spPr>
                <a:xfrm>
                  <a:off x="5931052" y="3133450"/>
                  <a:ext cx="326398" cy="604789"/>
                </a:xfrm>
                <a:custGeom>
                  <a:avLst/>
                  <a:gdLst>
                    <a:gd name="connsiteX0" fmla="*/ 48214 w 394941"/>
                    <a:gd name="connsiteY0" fmla="*/ 0 h 731795"/>
                    <a:gd name="connsiteX1" fmla="*/ 346727 w 394941"/>
                    <a:gd name="connsiteY1" fmla="*/ 0 h 731795"/>
                    <a:gd name="connsiteX2" fmla="*/ 394941 w 394941"/>
                    <a:gd name="connsiteY2" fmla="*/ 43831 h 731795"/>
                    <a:gd name="connsiteX3" fmla="*/ 394941 w 394941"/>
                    <a:gd name="connsiteY3" fmla="*/ 582628 h 731795"/>
                    <a:gd name="connsiteX4" fmla="*/ 345832 w 394941"/>
                    <a:gd name="connsiteY4" fmla="*/ 533519 h 731795"/>
                    <a:gd name="connsiteX5" fmla="*/ 345832 w 394941"/>
                    <a:gd name="connsiteY5" fmla="*/ 69647 h 731795"/>
                    <a:gd name="connsiteX6" fmla="*/ 326759 w 394941"/>
                    <a:gd name="connsiteY6" fmla="*/ 52308 h 731795"/>
                    <a:gd name="connsiteX7" fmla="*/ 68180 w 394941"/>
                    <a:gd name="connsiteY7" fmla="*/ 52308 h 731795"/>
                    <a:gd name="connsiteX8" fmla="*/ 49107 w 394941"/>
                    <a:gd name="connsiteY8" fmla="*/ 69647 h 731795"/>
                    <a:gd name="connsiteX9" fmla="*/ 49107 w 394941"/>
                    <a:gd name="connsiteY9" fmla="*/ 638989 h 731795"/>
                    <a:gd name="connsiteX10" fmla="*/ 68180 w 394941"/>
                    <a:gd name="connsiteY10" fmla="*/ 656328 h 731795"/>
                    <a:gd name="connsiteX11" fmla="*/ 317234 w 394941"/>
                    <a:gd name="connsiteY11" fmla="*/ 656328 h 731795"/>
                    <a:gd name="connsiteX12" fmla="*/ 379766 w 394941"/>
                    <a:gd name="connsiteY12" fmla="*/ 719354 h 731795"/>
                    <a:gd name="connsiteX13" fmla="*/ 346727 w 394941"/>
                    <a:gd name="connsiteY13" fmla="*/ 731795 h 731795"/>
                    <a:gd name="connsiteX14" fmla="*/ 48214 w 394941"/>
                    <a:gd name="connsiteY14" fmla="*/ 731795 h 731795"/>
                    <a:gd name="connsiteX15" fmla="*/ 0 w 394941"/>
                    <a:gd name="connsiteY15" fmla="*/ 687964 h 731795"/>
                    <a:gd name="connsiteX16" fmla="*/ 0 w 394941"/>
                    <a:gd name="connsiteY16" fmla="*/ 43831 h 731795"/>
                    <a:gd name="connsiteX17" fmla="*/ 48214 w 394941"/>
                    <a:gd name="connsiteY17" fmla="*/ 0 h 731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94941" h="731795">
                      <a:moveTo>
                        <a:pt x="48214" y="0"/>
                      </a:moveTo>
                      <a:lnTo>
                        <a:pt x="346727" y="0"/>
                      </a:lnTo>
                      <a:cubicBezTo>
                        <a:pt x="373355" y="0"/>
                        <a:pt x="394941" y="19624"/>
                        <a:pt x="394941" y="43831"/>
                      </a:cubicBezTo>
                      <a:lnTo>
                        <a:pt x="394941" y="582628"/>
                      </a:lnTo>
                      <a:lnTo>
                        <a:pt x="345832" y="533519"/>
                      </a:lnTo>
                      <a:lnTo>
                        <a:pt x="345832" y="69647"/>
                      </a:lnTo>
                      <a:cubicBezTo>
                        <a:pt x="345832" y="60071"/>
                        <a:pt x="337293" y="52308"/>
                        <a:pt x="326759" y="52308"/>
                      </a:cubicBezTo>
                      <a:lnTo>
                        <a:pt x="68180" y="52308"/>
                      </a:lnTo>
                      <a:cubicBezTo>
                        <a:pt x="57646" y="52308"/>
                        <a:pt x="49107" y="60071"/>
                        <a:pt x="49107" y="69647"/>
                      </a:cubicBezTo>
                      <a:lnTo>
                        <a:pt x="49107" y="638989"/>
                      </a:lnTo>
                      <a:cubicBezTo>
                        <a:pt x="49107" y="648565"/>
                        <a:pt x="57646" y="656328"/>
                        <a:pt x="68180" y="656328"/>
                      </a:cubicBezTo>
                      <a:lnTo>
                        <a:pt x="317234" y="656328"/>
                      </a:lnTo>
                      <a:lnTo>
                        <a:pt x="379766" y="719354"/>
                      </a:lnTo>
                      <a:lnTo>
                        <a:pt x="346727" y="731795"/>
                      </a:lnTo>
                      <a:lnTo>
                        <a:pt x="48214" y="731795"/>
                      </a:lnTo>
                      <a:cubicBezTo>
                        <a:pt x="21586" y="731795"/>
                        <a:pt x="0" y="712172"/>
                        <a:pt x="0" y="687964"/>
                      </a:cubicBezTo>
                      <a:lnTo>
                        <a:pt x="0" y="43831"/>
                      </a:lnTo>
                      <a:cubicBezTo>
                        <a:pt x="0" y="19624"/>
                        <a:pt x="21586" y="0"/>
                        <a:pt x="48214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2" name="Rounded Rectangle 231"/>
                <p:cNvSpPr/>
                <p:nvPr/>
              </p:nvSpPr>
              <p:spPr>
                <a:xfrm>
                  <a:off x="6025706" y="3696996"/>
                  <a:ext cx="137090" cy="23461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3" name="Rounded Rectangle 232"/>
                <p:cNvSpPr/>
                <p:nvPr/>
              </p:nvSpPr>
              <p:spPr>
                <a:xfrm>
                  <a:off x="6025706" y="3152152"/>
                  <a:ext cx="137090" cy="7475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sp>
          <p:nvSpPr>
            <p:cNvPr id="228" name="Oval 227"/>
            <p:cNvSpPr/>
            <p:nvPr/>
          </p:nvSpPr>
          <p:spPr>
            <a:xfrm>
              <a:off x="5976546" y="3143430"/>
              <a:ext cx="22416" cy="23463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34" name="Group 233"/>
          <p:cNvGrpSpPr>
            <a:grpSpLocks noChangeAspect="1"/>
          </p:cNvGrpSpPr>
          <p:nvPr>
            <p:custDataLst>
              <p:custData r:id="rId9"/>
            </p:custDataLst>
          </p:nvPr>
        </p:nvGrpSpPr>
        <p:grpSpPr>
          <a:xfrm>
            <a:off x="3162759" y="3154316"/>
            <a:ext cx="1080000" cy="1080000"/>
            <a:chOff x="5556000" y="2889000"/>
            <a:chExt cx="1080000" cy="1080000"/>
          </a:xfrm>
        </p:grpSpPr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36" name="Group 235"/>
            <p:cNvGrpSpPr>
              <a:grpSpLocks noChangeAspect="1"/>
            </p:cNvGrpSpPr>
            <p:nvPr/>
          </p:nvGrpSpPr>
          <p:grpSpPr>
            <a:xfrm>
              <a:off x="5744457" y="3131825"/>
              <a:ext cx="710558" cy="584603"/>
              <a:chOff x="4253946" y="3471777"/>
              <a:chExt cx="226404" cy="186273"/>
            </a:xfrm>
            <a:noFill/>
          </p:grpSpPr>
          <p:sp>
            <p:nvSpPr>
              <p:cNvPr id="237" name="Freeform 236"/>
              <p:cNvSpPr>
                <a:spLocks noChangeAspect="1"/>
              </p:cNvSpPr>
              <p:nvPr/>
            </p:nvSpPr>
            <p:spPr bwMode="auto">
              <a:xfrm>
                <a:off x="4341676" y="3471777"/>
                <a:ext cx="138674" cy="152747"/>
              </a:xfrm>
              <a:custGeom>
                <a:avLst/>
                <a:gdLst>
                  <a:gd name="connsiteX0" fmla="*/ 119157 w 138674"/>
                  <a:gd name="connsiteY0" fmla="*/ 104154 h 152747"/>
                  <a:gd name="connsiteX1" fmla="*/ 112885 w 138674"/>
                  <a:gd name="connsiteY1" fmla="*/ 110426 h 152747"/>
                  <a:gd name="connsiteX2" fmla="*/ 119157 w 138674"/>
                  <a:gd name="connsiteY2" fmla="*/ 116699 h 152747"/>
                  <a:gd name="connsiteX3" fmla="*/ 125429 w 138674"/>
                  <a:gd name="connsiteY3" fmla="*/ 110426 h 152747"/>
                  <a:gd name="connsiteX4" fmla="*/ 119157 w 138674"/>
                  <a:gd name="connsiteY4" fmla="*/ 104154 h 152747"/>
                  <a:gd name="connsiteX5" fmla="*/ 9331 w 138674"/>
                  <a:gd name="connsiteY5" fmla="*/ 0 h 152747"/>
                  <a:gd name="connsiteX6" fmla="*/ 129343 w 138674"/>
                  <a:gd name="connsiteY6" fmla="*/ 0 h 152747"/>
                  <a:gd name="connsiteX7" fmla="*/ 138674 w 138674"/>
                  <a:gd name="connsiteY7" fmla="*/ 9331 h 152747"/>
                  <a:gd name="connsiteX8" fmla="*/ 138674 w 138674"/>
                  <a:gd name="connsiteY8" fmla="*/ 111367 h 152747"/>
                  <a:gd name="connsiteX9" fmla="*/ 129343 w 138674"/>
                  <a:gd name="connsiteY9" fmla="*/ 120699 h 152747"/>
                  <a:gd name="connsiteX10" fmla="*/ 82948 w 138674"/>
                  <a:gd name="connsiteY10" fmla="*/ 120699 h 152747"/>
                  <a:gd name="connsiteX11" fmla="*/ 82948 w 138674"/>
                  <a:gd name="connsiteY11" fmla="*/ 136723 h 152747"/>
                  <a:gd name="connsiteX12" fmla="*/ 121023 w 138674"/>
                  <a:gd name="connsiteY12" fmla="*/ 136723 h 152747"/>
                  <a:gd name="connsiteX13" fmla="*/ 121023 w 138674"/>
                  <a:gd name="connsiteY13" fmla="*/ 152747 h 152747"/>
                  <a:gd name="connsiteX14" fmla="*/ 61781 w 138674"/>
                  <a:gd name="connsiteY14" fmla="*/ 152747 h 152747"/>
                  <a:gd name="connsiteX15" fmla="*/ 61781 w 138674"/>
                  <a:gd name="connsiteY15" fmla="*/ 100285 h 152747"/>
                  <a:gd name="connsiteX16" fmla="*/ 128708 w 138674"/>
                  <a:gd name="connsiteY16" fmla="*/ 100285 h 152747"/>
                  <a:gd name="connsiteX17" fmla="*/ 128708 w 138674"/>
                  <a:gd name="connsiteY17" fmla="*/ 9421 h 152747"/>
                  <a:gd name="connsiteX18" fmla="*/ 9967 w 138674"/>
                  <a:gd name="connsiteY18" fmla="*/ 9421 h 152747"/>
                  <a:gd name="connsiteX19" fmla="*/ 9967 w 138674"/>
                  <a:gd name="connsiteY19" fmla="*/ 73344 h 152747"/>
                  <a:gd name="connsiteX20" fmla="*/ 0 w 138674"/>
                  <a:gd name="connsiteY20" fmla="*/ 73344 h 152747"/>
                  <a:gd name="connsiteX21" fmla="*/ 0 w 138674"/>
                  <a:gd name="connsiteY21" fmla="*/ 9331 h 152747"/>
                  <a:gd name="connsiteX22" fmla="*/ 9331 w 138674"/>
                  <a:gd name="connsiteY22" fmla="*/ 0 h 152747"/>
                  <a:gd name="connsiteX0" fmla="*/ 119157 w 138674"/>
                  <a:gd name="connsiteY0" fmla="*/ 104154 h 152747"/>
                  <a:gd name="connsiteX1" fmla="*/ 112885 w 138674"/>
                  <a:gd name="connsiteY1" fmla="*/ 110426 h 152747"/>
                  <a:gd name="connsiteX2" fmla="*/ 119157 w 138674"/>
                  <a:gd name="connsiteY2" fmla="*/ 116699 h 152747"/>
                  <a:gd name="connsiteX3" fmla="*/ 119157 w 138674"/>
                  <a:gd name="connsiteY3" fmla="*/ 104154 h 152747"/>
                  <a:gd name="connsiteX4" fmla="*/ 9331 w 138674"/>
                  <a:gd name="connsiteY4" fmla="*/ 0 h 152747"/>
                  <a:gd name="connsiteX5" fmla="*/ 129343 w 138674"/>
                  <a:gd name="connsiteY5" fmla="*/ 0 h 152747"/>
                  <a:gd name="connsiteX6" fmla="*/ 138674 w 138674"/>
                  <a:gd name="connsiteY6" fmla="*/ 9331 h 152747"/>
                  <a:gd name="connsiteX7" fmla="*/ 138674 w 138674"/>
                  <a:gd name="connsiteY7" fmla="*/ 111367 h 152747"/>
                  <a:gd name="connsiteX8" fmla="*/ 129343 w 138674"/>
                  <a:gd name="connsiteY8" fmla="*/ 120699 h 152747"/>
                  <a:gd name="connsiteX9" fmla="*/ 82948 w 138674"/>
                  <a:gd name="connsiteY9" fmla="*/ 120699 h 152747"/>
                  <a:gd name="connsiteX10" fmla="*/ 82948 w 138674"/>
                  <a:gd name="connsiteY10" fmla="*/ 136723 h 152747"/>
                  <a:gd name="connsiteX11" fmla="*/ 121023 w 138674"/>
                  <a:gd name="connsiteY11" fmla="*/ 136723 h 152747"/>
                  <a:gd name="connsiteX12" fmla="*/ 121023 w 138674"/>
                  <a:gd name="connsiteY12" fmla="*/ 152747 h 152747"/>
                  <a:gd name="connsiteX13" fmla="*/ 61781 w 138674"/>
                  <a:gd name="connsiteY13" fmla="*/ 152747 h 152747"/>
                  <a:gd name="connsiteX14" fmla="*/ 61781 w 138674"/>
                  <a:gd name="connsiteY14" fmla="*/ 100285 h 152747"/>
                  <a:gd name="connsiteX15" fmla="*/ 128708 w 138674"/>
                  <a:gd name="connsiteY15" fmla="*/ 100285 h 152747"/>
                  <a:gd name="connsiteX16" fmla="*/ 128708 w 138674"/>
                  <a:gd name="connsiteY16" fmla="*/ 9421 h 152747"/>
                  <a:gd name="connsiteX17" fmla="*/ 9967 w 138674"/>
                  <a:gd name="connsiteY17" fmla="*/ 9421 h 152747"/>
                  <a:gd name="connsiteX18" fmla="*/ 9967 w 138674"/>
                  <a:gd name="connsiteY18" fmla="*/ 73344 h 152747"/>
                  <a:gd name="connsiteX19" fmla="*/ 0 w 138674"/>
                  <a:gd name="connsiteY19" fmla="*/ 73344 h 152747"/>
                  <a:gd name="connsiteX20" fmla="*/ 0 w 138674"/>
                  <a:gd name="connsiteY20" fmla="*/ 9331 h 152747"/>
                  <a:gd name="connsiteX21" fmla="*/ 9331 w 138674"/>
                  <a:gd name="connsiteY21" fmla="*/ 0 h 152747"/>
                  <a:gd name="connsiteX0" fmla="*/ 119157 w 138674"/>
                  <a:gd name="connsiteY0" fmla="*/ 104154 h 152747"/>
                  <a:gd name="connsiteX1" fmla="*/ 112885 w 138674"/>
                  <a:gd name="connsiteY1" fmla="*/ 110426 h 152747"/>
                  <a:gd name="connsiteX2" fmla="*/ 119157 w 138674"/>
                  <a:gd name="connsiteY2" fmla="*/ 104154 h 152747"/>
                  <a:gd name="connsiteX3" fmla="*/ 9331 w 138674"/>
                  <a:gd name="connsiteY3" fmla="*/ 0 h 152747"/>
                  <a:gd name="connsiteX4" fmla="*/ 129343 w 138674"/>
                  <a:gd name="connsiteY4" fmla="*/ 0 h 152747"/>
                  <a:gd name="connsiteX5" fmla="*/ 138674 w 138674"/>
                  <a:gd name="connsiteY5" fmla="*/ 9331 h 152747"/>
                  <a:gd name="connsiteX6" fmla="*/ 138674 w 138674"/>
                  <a:gd name="connsiteY6" fmla="*/ 111367 h 152747"/>
                  <a:gd name="connsiteX7" fmla="*/ 129343 w 138674"/>
                  <a:gd name="connsiteY7" fmla="*/ 120699 h 152747"/>
                  <a:gd name="connsiteX8" fmla="*/ 82948 w 138674"/>
                  <a:gd name="connsiteY8" fmla="*/ 120699 h 152747"/>
                  <a:gd name="connsiteX9" fmla="*/ 82948 w 138674"/>
                  <a:gd name="connsiteY9" fmla="*/ 136723 h 152747"/>
                  <a:gd name="connsiteX10" fmla="*/ 121023 w 138674"/>
                  <a:gd name="connsiteY10" fmla="*/ 136723 h 152747"/>
                  <a:gd name="connsiteX11" fmla="*/ 121023 w 138674"/>
                  <a:gd name="connsiteY11" fmla="*/ 152747 h 152747"/>
                  <a:gd name="connsiteX12" fmla="*/ 61781 w 138674"/>
                  <a:gd name="connsiteY12" fmla="*/ 152747 h 152747"/>
                  <a:gd name="connsiteX13" fmla="*/ 61781 w 138674"/>
                  <a:gd name="connsiteY13" fmla="*/ 100285 h 152747"/>
                  <a:gd name="connsiteX14" fmla="*/ 128708 w 138674"/>
                  <a:gd name="connsiteY14" fmla="*/ 100285 h 152747"/>
                  <a:gd name="connsiteX15" fmla="*/ 128708 w 138674"/>
                  <a:gd name="connsiteY15" fmla="*/ 9421 h 152747"/>
                  <a:gd name="connsiteX16" fmla="*/ 9967 w 138674"/>
                  <a:gd name="connsiteY16" fmla="*/ 9421 h 152747"/>
                  <a:gd name="connsiteX17" fmla="*/ 9967 w 138674"/>
                  <a:gd name="connsiteY17" fmla="*/ 73344 h 152747"/>
                  <a:gd name="connsiteX18" fmla="*/ 0 w 138674"/>
                  <a:gd name="connsiteY18" fmla="*/ 73344 h 152747"/>
                  <a:gd name="connsiteX19" fmla="*/ 0 w 138674"/>
                  <a:gd name="connsiteY19" fmla="*/ 9331 h 152747"/>
                  <a:gd name="connsiteX20" fmla="*/ 9331 w 138674"/>
                  <a:gd name="connsiteY20" fmla="*/ 0 h 152747"/>
                  <a:gd name="connsiteX0" fmla="*/ 9331 w 138674"/>
                  <a:gd name="connsiteY0" fmla="*/ 0 h 152747"/>
                  <a:gd name="connsiteX1" fmla="*/ 129343 w 138674"/>
                  <a:gd name="connsiteY1" fmla="*/ 0 h 152747"/>
                  <a:gd name="connsiteX2" fmla="*/ 138674 w 138674"/>
                  <a:gd name="connsiteY2" fmla="*/ 9331 h 152747"/>
                  <a:gd name="connsiteX3" fmla="*/ 138674 w 138674"/>
                  <a:gd name="connsiteY3" fmla="*/ 111367 h 152747"/>
                  <a:gd name="connsiteX4" fmla="*/ 129343 w 138674"/>
                  <a:gd name="connsiteY4" fmla="*/ 120699 h 152747"/>
                  <a:gd name="connsiteX5" fmla="*/ 82948 w 138674"/>
                  <a:gd name="connsiteY5" fmla="*/ 120699 h 152747"/>
                  <a:gd name="connsiteX6" fmla="*/ 82948 w 138674"/>
                  <a:gd name="connsiteY6" fmla="*/ 136723 h 152747"/>
                  <a:gd name="connsiteX7" fmla="*/ 121023 w 138674"/>
                  <a:gd name="connsiteY7" fmla="*/ 136723 h 152747"/>
                  <a:gd name="connsiteX8" fmla="*/ 121023 w 138674"/>
                  <a:gd name="connsiteY8" fmla="*/ 152747 h 152747"/>
                  <a:gd name="connsiteX9" fmla="*/ 61781 w 138674"/>
                  <a:gd name="connsiteY9" fmla="*/ 152747 h 152747"/>
                  <a:gd name="connsiteX10" fmla="*/ 61781 w 138674"/>
                  <a:gd name="connsiteY10" fmla="*/ 100285 h 152747"/>
                  <a:gd name="connsiteX11" fmla="*/ 128708 w 138674"/>
                  <a:gd name="connsiteY11" fmla="*/ 100285 h 152747"/>
                  <a:gd name="connsiteX12" fmla="*/ 128708 w 138674"/>
                  <a:gd name="connsiteY12" fmla="*/ 9421 h 152747"/>
                  <a:gd name="connsiteX13" fmla="*/ 9967 w 138674"/>
                  <a:gd name="connsiteY13" fmla="*/ 9421 h 152747"/>
                  <a:gd name="connsiteX14" fmla="*/ 9967 w 138674"/>
                  <a:gd name="connsiteY14" fmla="*/ 73344 h 152747"/>
                  <a:gd name="connsiteX15" fmla="*/ 0 w 138674"/>
                  <a:gd name="connsiteY15" fmla="*/ 73344 h 152747"/>
                  <a:gd name="connsiteX16" fmla="*/ 0 w 138674"/>
                  <a:gd name="connsiteY16" fmla="*/ 9331 h 152747"/>
                  <a:gd name="connsiteX17" fmla="*/ 9331 w 138674"/>
                  <a:gd name="connsiteY17" fmla="*/ 0 h 152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8674" h="152747">
                    <a:moveTo>
                      <a:pt x="9331" y="0"/>
                    </a:moveTo>
                    <a:lnTo>
                      <a:pt x="129343" y="0"/>
                    </a:lnTo>
                    <a:cubicBezTo>
                      <a:pt x="134496" y="0"/>
                      <a:pt x="138674" y="4178"/>
                      <a:pt x="138674" y="9331"/>
                    </a:cubicBezTo>
                    <a:lnTo>
                      <a:pt x="138674" y="111367"/>
                    </a:lnTo>
                    <a:cubicBezTo>
                      <a:pt x="138674" y="116521"/>
                      <a:pt x="134496" y="120699"/>
                      <a:pt x="129343" y="120699"/>
                    </a:cubicBezTo>
                    <a:lnTo>
                      <a:pt x="82948" y="120699"/>
                    </a:lnTo>
                    <a:lnTo>
                      <a:pt x="82948" y="136723"/>
                    </a:lnTo>
                    <a:lnTo>
                      <a:pt x="121023" y="136723"/>
                    </a:lnTo>
                    <a:lnTo>
                      <a:pt x="121023" y="152747"/>
                    </a:lnTo>
                    <a:lnTo>
                      <a:pt x="61781" y="152747"/>
                    </a:lnTo>
                    <a:lnTo>
                      <a:pt x="61781" y="100285"/>
                    </a:lnTo>
                    <a:lnTo>
                      <a:pt x="128708" y="100285"/>
                    </a:lnTo>
                    <a:lnTo>
                      <a:pt x="128708" y="9421"/>
                    </a:lnTo>
                    <a:lnTo>
                      <a:pt x="9967" y="9421"/>
                    </a:lnTo>
                    <a:lnTo>
                      <a:pt x="9967" y="73344"/>
                    </a:lnTo>
                    <a:lnTo>
                      <a:pt x="0" y="73344"/>
                    </a:lnTo>
                    <a:lnTo>
                      <a:pt x="0" y="9331"/>
                    </a:lnTo>
                    <a:cubicBezTo>
                      <a:pt x="0" y="4178"/>
                      <a:pt x="4178" y="0"/>
                      <a:pt x="9331" y="0"/>
                    </a:cubicBezTo>
                    <a:close/>
                  </a:path>
                </a:pathLst>
              </a:custGeom>
              <a:grp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Freeform 237"/>
              <p:cNvSpPr>
                <a:spLocks noChangeAspect="1"/>
              </p:cNvSpPr>
              <p:nvPr/>
            </p:nvSpPr>
            <p:spPr bwMode="auto">
              <a:xfrm>
                <a:off x="4254168" y="3556872"/>
                <a:ext cx="156606" cy="101178"/>
              </a:xfrm>
              <a:custGeom>
                <a:avLst/>
                <a:gdLst>
                  <a:gd name="connsiteX0" fmla="*/ 56905 w 166241"/>
                  <a:gd name="connsiteY0" fmla="*/ 93365 h 107402"/>
                  <a:gd name="connsiteX1" fmla="*/ 47869 w 166241"/>
                  <a:gd name="connsiteY1" fmla="*/ 105270 h 107402"/>
                  <a:gd name="connsiteX2" fmla="*/ 118371 w 166241"/>
                  <a:gd name="connsiteY2" fmla="*/ 105270 h 107402"/>
                  <a:gd name="connsiteX3" fmla="*/ 109335 w 166241"/>
                  <a:gd name="connsiteY3" fmla="*/ 93365 h 107402"/>
                  <a:gd name="connsiteX4" fmla="*/ 21309 w 166241"/>
                  <a:gd name="connsiteY4" fmla="*/ 79329 h 107402"/>
                  <a:gd name="connsiteX5" fmla="*/ 144932 w 166241"/>
                  <a:gd name="connsiteY5" fmla="*/ 79329 h 107402"/>
                  <a:gd name="connsiteX6" fmla="*/ 166241 w 166241"/>
                  <a:gd name="connsiteY6" fmla="*/ 107402 h 107402"/>
                  <a:gd name="connsiteX7" fmla="*/ 0 w 166241"/>
                  <a:gd name="connsiteY7" fmla="*/ 107402 h 107402"/>
                  <a:gd name="connsiteX8" fmla="*/ 69416 w 166241"/>
                  <a:gd name="connsiteY8" fmla="*/ 0 h 107402"/>
                  <a:gd name="connsiteX9" fmla="*/ 144902 w 166241"/>
                  <a:gd name="connsiteY9" fmla="*/ 0 h 107402"/>
                  <a:gd name="connsiteX10" fmla="*/ 144902 w 166241"/>
                  <a:gd name="connsiteY10" fmla="*/ 76725 h 107402"/>
                  <a:gd name="connsiteX11" fmla="*/ 21339 w 166241"/>
                  <a:gd name="connsiteY11" fmla="*/ 76725 h 107402"/>
                  <a:gd name="connsiteX12" fmla="*/ 21339 w 166241"/>
                  <a:gd name="connsiteY12" fmla="*/ 53701 h 107402"/>
                  <a:gd name="connsiteX13" fmla="*/ 30930 w 166241"/>
                  <a:gd name="connsiteY13" fmla="*/ 53701 h 107402"/>
                  <a:gd name="connsiteX14" fmla="*/ 30930 w 166241"/>
                  <a:gd name="connsiteY14" fmla="*/ 67134 h 107402"/>
                  <a:gd name="connsiteX15" fmla="*/ 135311 w 166241"/>
                  <a:gd name="connsiteY15" fmla="*/ 67134 h 107402"/>
                  <a:gd name="connsiteX16" fmla="*/ 135311 w 166241"/>
                  <a:gd name="connsiteY16" fmla="*/ 9591 h 107402"/>
                  <a:gd name="connsiteX17" fmla="*/ 69416 w 166241"/>
                  <a:gd name="connsiteY17" fmla="*/ 9591 h 107402"/>
                  <a:gd name="connsiteX0" fmla="*/ 56905 w 166241"/>
                  <a:gd name="connsiteY0" fmla="*/ 93365 h 107402"/>
                  <a:gd name="connsiteX1" fmla="*/ 47869 w 166241"/>
                  <a:gd name="connsiteY1" fmla="*/ 105270 h 107402"/>
                  <a:gd name="connsiteX2" fmla="*/ 118371 w 166241"/>
                  <a:gd name="connsiteY2" fmla="*/ 105270 h 107402"/>
                  <a:gd name="connsiteX3" fmla="*/ 109335 w 166241"/>
                  <a:gd name="connsiteY3" fmla="*/ 93365 h 107402"/>
                  <a:gd name="connsiteX4" fmla="*/ 56905 w 166241"/>
                  <a:gd name="connsiteY4" fmla="*/ 93365 h 107402"/>
                  <a:gd name="connsiteX5" fmla="*/ 21309 w 166241"/>
                  <a:gd name="connsiteY5" fmla="*/ 79329 h 107402"/>
                  <a:gd name="connsiteX6" fmla="*/ 144932 w 166241"/>
                  <a:gd name="connsiteY6" fmla="*/ 76493 h 107402"/>
                  <a:gd name="connsiteX7" fmla="*/ 166241 w 166241"/>
                  <a:gd name="connsiteY7" fmla="*/ 107402 h 107402"/>
                  <a:gd name="connsiteX8" fmla="*/ 0 w 166241"/>
                  <a:gd name="connsiteY8" fmla="*/ 107402 h 107402"/>
                  <a:gd name="connsiteX9" fmla="*/ 21309 w 166241"/>
                  <a:gd name="connsiteY9" fmla="*/ 79329 h 107402"/>
                  <a:gd name="connsiteX10" fmla="*/ 69416 w 166241"/>
                  <a:gd name="connsiteY10" fmla="*/ 0 h 107402"/>
                  <a:gd name="connsiteX11" fmla="*/ 144902 w 166241"/>
                  <a:gd name="connsiteY11" fmla="*/ 0 h 107402"/>
                  <a:gd name="connsiteX12" fmla="*/ 144902 w 166241"/>
                  <a:gd name="connsiteY12" fmla="*/ 76725 h 107402"/>
                  <a:gd name="connsiteX13" fmla="*/ 21339 w 166241"/>
                  <a:gd name="connsiteY13" fmla="*/ 76725 h 107402"/>
                  <a:gd name="connsiteX14" fmla="*/ 21339 w 166241"/>
                  <a:gd name="connsiteY14" fmla="*/ 53701 h 107402"/>
                  <a:gd name="connsiteX15" fmla="*/ 30930 w 166241"/>
                  <a:gd name="connsiteY15" fmla="*/ 53701 h 107402"/>
                  <a:gd name="connsiteX16" fmla="*/ 30930 w 166241"/>
                  <a:gd name="connsiteY16" fmla="*/ 67134 h 107402"/>
                  <a:gd name="connsiteX17" fmla="*/ 135311 w 166241"/>
                  <a:gd name="connsiteY17" fmla="*/ 67134 h 107402"/>
                  <a:gd name="connsiteX18" fmla="*/ 135311 w 166241"/>
                  <a:gd name="connsiteY18" fmla="*/ 9591 h 107402"/>
                  <a:gd name="connsiteX19" fmla="*/ 69416 w 166241"/>
                  <a:gd name="connsiteY19" fmla="*/ 9591 h 107402"/>
                  <a:gd name="connsiteX20" fmla="*/ 69416 w 166241"/>
                  <a:gd name="connsiteY20" fmla="*/ 0 h 107402"/>
                  <a:gd name="connsiteX0" fmla="*/ 56905 w 166241"/>
                  <a:gd name="connsiteY0" fmla="*/ 93365 h 107402"/>
                  <a:gd name="connsiteX1" fmla="*/ 47869 w 166241"/>
                  <a:gd name="connsiteY1" fmla="*/ 105270 h 107402"/>
                  <a:gd name="connsiteX2" fmla="*/ 118371 w 166241"/>
                  <a:gd name="connsiteY2" fmla="*/ 105270 h 107402"/>
                  <a:gd name="connsiteX3" fmla="*/ 109335 w 166241"/>
                  <a:gd name="connsiteY3" fmla="*/ 93365 h 107402"/>
                  <a:gd name="connsiteX4" fmla="*/ 56905 w 166241"/>
                  <a:gd name="connsiteY4" fmla="*/ 93365 h 107402"/>
                  <a:gd name="connsiteX5" fmla="*/ 21099 w 166241"/>
                  <a:gd name="connsiteY5" fmla="*/ 76598 h 107402"/>
                  <a:gd name="connsiteX6" fmla="*/ 144932 w 166241"/>
                  <a:gd name="connsiteY6" fmla="*/ 76493 h 107402"/>
                  <a:gd name="connsiteX7" fmla="*/ 166241 w 166241"/>
                  <a:gd name="connsiteY7" fmla="*/ 107402 h 107402"/>
                  <a:gd name="connsiteX8" fmla="*/ 0 w 166241"/>
                  <a:gd name="connsiteY8" fmla="*/ 107402 h 107402"/>
                  <a:gd name="connsiteX9" fmla="*/ 21099 w 166241"/>
                  <a:gd name="connsiteY9" fmla="*/ 76598 h 107402"/>
                  <a:gd name="connsiteX10" fmla="*/ 69416 w 166241"/>
                  <a:gd name="connsiteY10" fmla="*/ 0 h 107402"/>
                  <a:gd name="connsiteX11" fmla="*/ 144902 w 166241"/>
                  <a:gd name="connsiteY11" fmla="*/ 0 h 107402"/>
                  <a:gd name="connsiteX12" fmla="*/ 144902 w 166241"/>
                  <a:gd name="connsiteY12" fmla="*/ 76725 h 107402"/>
                  <a:gd name="connsiteX13" fmla="*/ 21339 w 166241"/>
                  <a:gd name="connsiteY13" fmla="*/ 76725 h 107402"/>
                  <a:gd name="connsiteX14" fmla="*/ 21339 w 166241"/>
                  <a:gd name="connsiteY14" fmla="*/ 53701 h 107402"/>
                  <a:gd name="connsiteX15" fmla="*/ 30930 w 166241"/>
                  <a:gd name="connsiteY15" fmla="*/ 53701 h 107402"/>
                  <a:gd name="connsiteX16" fmla="*/ 30930 w 166241"/>
                  <a:gd name="connsiteY16" fmla="*/ 67134 h 107402"/>
                  <a:gd name="connsiteX17" fmla="*/ 135311 w 166241"/>
                  <a:gd name="connsiteY17" fmla="*/ 67134 h 107402"/>
                  <a:gd name="connsiteX18" fmla="*/ 135311 w 166241"/>
                  <a:gd name="connsiteY18" fmla="*/ 9591 h 107402"/>
                  <a:gd name="connsiteX19" fmla="*/ 69416 w 166241"/>
                  <a:gd name="connsiteY19" fmla="*/ 9591 h 107402"/>
                  <a:gd name="connsiteX20" fmla="*/ 69416 w 166241"/>
                  <a:gd name="connsiteY20" fmla="*/ 0 h 107402"/>
                  <a:gd name="connsiteX0" fmla="*/ 56905 w 166241"/>
                  <a:gd name="connsiteY0" fmla="*/ 93365 h 107402"/>
                  <a:gd name="connsiteX1" fmla="*/ 50198 w 166241"/>
                  <a:gd name="connsiteY1" fmla="*/ 99681 h 107402"/>
                  <a:gd name="connsiteX2" fmla="*/ 118371 w 166241"/>
                  <a:gd name="connsiteY2" fmla="*/ 105270 h 107402"/>
                  <a:gd name="connsiteX3" fmla="*/ 109335 w 166241"/>
                  <a:gd name="connsiteY3" fmla="*/ 93365 h 107402"/>
                  <a:gd name="connsiteX4" fmla="*/ 56905 w 166241"/>
                  <a:gd name="connsiteY4" fmla="*/ 93365 h 107402"/>
                  <a:gd name="connsiteX5" fmla="*/ 21099 w 166241"/>
                  <a:gd name="connsiteY5" fmla="*/ 76598 h 107402"/>
                  <a:gd name="connsiteX6" fmla="*/ 144932 w 166241"/>
                  <a:gd name="connsiteY6" fmla="*/ 76493 h 107402"/>
                  <a:gd name="connsiteX7" fmla="*/ 166241 w 166241"/>
                  <a:gd name="connsiteY7" fmla="*/ 107402 h 107402"/>
                  <a:gd name="connsiteX8" fmla="*/ 0 w 166241"/>
                  <a:gd name="connsiteY8" fmla="*/ 107402 h 107402"/>
                  <a:gd name="connsiteX9" fmla="*/ 21099 w 166241"/>
                  <a:gd name="connsiteY9" fmla="*/ 76598 h 107402"/>
                  <a:gd name="connsiteX10" fmla="*/ 69416 w 166241"/>
                  <a:gd name="connsiteY10" fmla="*/ 0 h 107402"/>
                  <a:gd name="connsiteX11" fmla="*/ 144902 w 166241"/>
                  <a:gd name="connsiteY11" fmla="*/ 0 h 107402"/>
                  <a:gd name="connsiteX12" fmla="*/ 144902 w 166241"/>
                  <a:gd name="connsiteY12" fmla="*/ 76725 h 107402"/>
                  <a:gd name="connsiteX13" fmla="*/ 21339 w 166241"/>
                  <a:gd name="connsiteY13" fmla="*/ 76725 h 107402"/>
                  <a:gd name="connsiteX14" fmla="*/ 21339 w 166241"/>
                  <a:gd name="connsiteY14" fmla="*/ 53701 h 107402"/>
                  <a:gd name="connsiteX15" fmla="*/ 30930 w 166241"/>
                  <a:gd name="connsiteY15" fmla="*/ 53701 h 107402"/>
                  <a:gd name="connsiteX16" fmla="*/ 30930 w 166241"/>
                  <a:gd name="connsiteY16" fmla="*/ 67134 h 107402"/>
                  <a:gd name="connsiteX17" fmla="*/ 135311 w 166241"/>
                  <a:gd name="connsiteY17" fmla="*/ 67134 h 107402"/>
                  <a:gd name="connsiteX18" fmla="*/ 135311 w 166241"/>
                  <a:gd name="connsiteY18" fmla="*/ 9591 h 107402"/>
                  <a:gd name="connsiteX19" fmla="*/ 69416 w 166241"/>
                  <a:gd name="connsiteY19" fmla="*/ 9591 h 107402"/>
                  <a:gd name="connsiteX20" fmla="*/ 69416 w 166241"/>
                  <a:gd name="connsiteY20" fmla="*/ 0 h 107402"/>
                  <a:gd name="connsiteX0" fmla="*/ 56905 w 166241"/>
                  <a:gd name="connsiteY0" fmla="*/ 93365 h 107402"/>
                  <a:gd name="connsiteX1" fmla="*/ 50198 w 166241"/>
                  <a:gd name="connsiteY1" fmla="*/ 99681 h 107402"/>
                  <a:gd name="connsiteX2" fmla="*/ 116508 w 166241"/>
                  <a:gd name="connsiteY2" fmla="*/ 101078 h 107402"/>
                  <a:gd name="connsiteX3" fmla="*/ 109335 w 166241"/>
                  <a:gd name="connsiteY3" fmla="*/ 93365 h 107402"/>
                  <a:gd name="connsiteX4" fmla="*/ 56905 w 166241"/>
                  <a:gd name="connsiteY4" fmla="*/ 93365 h 107402"/>
                  <a:gd name="connsiteX5" fmla="*/ 21099 w 166241"/>
                  <a:gd name="connsiteY5" fmla="*/ 76598 h 107402"/>
                  <a:gd name="connsiteX6" fmla="*/ 144932 w 166241"/>
                  <a:gd name="connsiteY6" fmla="*/ 76493 h 107402"/>
                  <a:gd name="connsiteX7" fmla="*/ 166241 w 166241"/>
                  <a:gd name="connsiteY7" fmla="*/ 107402 h 107402"/>
                  <a:gd name="connsiteX8" fmla="*/ 0 w 166241"/>
                  <a:gd name="connsiteY8" fmla="*/ 107402 h 107402"/>
                  <a:gd name="connsiteX9" fmla="*/ 21099 w 166241"/>
                  <a:gd name="connsiteY9" fmla="*/ 76598 h 107402"/>
                  <a:gd name="connsiteX10" fmla="*/ 69416 w 166241"/>
                  <a:gd name="connsiteY10" fmla="*/ 0 h 107402"/>
                  <a:gd name="connsiteX11" fmla="*/ 144902 w 166241"/>
                  <a:gd name="connsiteY11" fmla="*/ 0 h 107402"/>
                  <a:gd name="connsiteX12" fmla="*/ 144902 w 166241"/>
                  <a:gd name="connsiteY12" fmla="*/ 76725 h 107402"/>
                  <a:gd name="connsiteX13" fmla="*/ 21339 w 166241"/>
                  <a:gd name="connsiteY13" fmla="*/ 76725 h 107402"/>
                  <a:gd name="connsiteX14" fmla="*/ 21339 w 166241"/>
                  <a:gd name="connsiteY14" fmla="*/ 53701 h 107402"/>
                  <a:gd name="connsiteX15" fmla="*/ 30930 w 166241"/>
                  <a:gd name="connsiteY15" fmla="*/ 53701 h 107402"/>
                  <a:gd name="connsiteX16" fmla="*/ 30930 w 166241"/>
                  <a:gd name="connsiteY16" fmla="*/ 67134 h 107402"/>
                  <a:gd name="connsiteX17" fmla="*/ 135311 w 166241"/>
                  <a:gd name="connsiteY17" fmla="*/ 67134 h 107402"/>
                  <a:gd name="connsiteX18" fmla="*/ 135311 w 166241"/>
                  <a:gd name="connsiteY18" fmla="*/ 9591 h 107402"/>
                  <a:gd name="connsiteX19" fmla="*/ 69416 w 166241"/>
                  <a:gd name="connsiteY19" fmla="*/ 9591 h 107402"/>
                  <a:gd name="connsiteX20" fmla="*/ 69416 w 166241"/>
                  <a:gd name="connsiteY20" fmla="*/ 0 h 107402"/>
                  <a:gd name="connsiteX0" fmla="*/ 56905 w 166241"/>
                  <a:gd name="connsiteY0" fmla="*/ 93365 h 107402"/>
                  <a:gd name="connsiteX1" fmla="*/ 50198 w 166241"/>
                  <a:gd name="connsiteY1" fmla="*/ 99681 h 107402"/>
                  <a:gd name="connsiteX2" fmla="*/ 116508 w 166241"/>
                  <a:gd name="connsiteY2" fmla="*/ 101078 h 107402"/>
                  <a:gd name="connsiteX3" fmla="*/ 56905 w 166241"/>
                  <a:gd name="connsiteY3" fmla="*/ 93365 h 107402"/>
                  <a:gd name="connsiteX4" fmla="*/ 21099 w 166241"/>
                  <a:gd name="connsiteY4" fmla="*/ 76598 h 107402"/>
                  <a:gd name="connsiteX5" fmla="*/ 144932 w 166241"/>
                  <a:gd name="connsiteY5" fmla="*/ 76493 h 107402"/>
                  <a:gd name="connsiteX6" fmla="*/ 166241 w 166241"/>
                  <a:gd name="connsiteY6" fmla="*/ 107402 h 107402"/>
                  <a:gd name="connsiteX7" fmla="*/ 0 w 166241"/>
                  <a:gd name="connsiteY7" fmla="*/ 107402 h 107402"/>
                  <a:gd name="connsiteX8" fmla="*/ 21099 w 166241"/>
                  <a:gd name="connsiteY8" fmla="*/ 76598 h 107402"/>
                  <a:gd name="connsiteX9" fmla="*/ 69416 w 166241"/>
                  <a:gd name="connsiteY9" fmla="*/ 0 h 107402"/>
                  <a:gd name="connsiteX10" fmla="*/ 144902 w 166241"/>
                  <a:gd name="connsiteY10" fmla="*/ 0 h 107402"/>
                  <a:gd name="connsiteX11" fmla="*/ 144902 w 166241"/>
                  <a:gd name="connsiteY11" fmla="*/ 76725 h 107402"/>
                  <a:gd name="connsiteX12" fmla="*/ 21339 w 166241"/>
                  <a:gd name="connsiteY12" fmla="*/ 76725 h 107402"/>
                  <a:gd name="connsiteX13" fmla="*/ 21339 w 166241"/>
                  <a:gd name="connsiteY13" fmla="*/ 53701 h 107402"/>
                  <a:gd name="connsiteX14" fmla="*/ 30930 w 166241"/>
                  <a:gd name="connsiteY14" fmla="*/ 53701 h 107402"/>
                  <a:gd name="connsiteX15" fmla="*/ 30930 w 166241"/>
                  <a:gd name="connsiteY15" fmla="*/ 67134 h 107402"/>
                  <a:gd name="connsiteX16" fmla="*/ 135311 w 166241"/>
                  <a:gd name="connsiteY16" fmla="*/ 67134 h 107402"/>
                  <a:gd name="connsiteX17" fmla="*/ 135311 w 166241"/>
                  <a:gd name="connsiteY17" fmla="*/ 9591 h 107402"/>
                  <a:gd name="connsiteX18" fmla="*/ 69416 w 166241"/>
                  <a:gd name="connsiteY18" fmla="*/ 9591 h 107402"/>
                  <a:gd name="connsiteX19" fmla="*/ 69416 w 166241"/>
                  <a:gd name="connsiteY19" fmla="*/ 0 h 107402"/>
                  <a:gd name="connsiteX0" fmla="*/ 56905 w 166241"/>
                  <a:gd name="connsiteY0" fmla="*/ 93365 h 107402"/>
                  <a:gd name="connsiteX1" fmla="*/ 50198 w 166241"/>
                  <a:gd name="connsiteY1" fmla="*/ 99681 h 107402"/>
                  <a:gd name="connsiteX2" fmla="*/ 56905 w 166241"/>
                  <a:gd name="connsiteY2" fmla="*/ 93365 h 107402"/>
                  <a:gd name="connsiteX3" fmla="*/ 21099 w 166241"/>
                  <a:gd name="connsiteY3" fmla="*/ 76598 h 107402"/>
                  <a:gd name="connsiteX4" fmla="*/ 144932 w 166241"/>
                  <a:gd name="connsiteY4" fmla="*/ 76493 h 107402"/>
                  <a:gd name="connsiteX5" fmla="*/ 166241 w 166241"/>
                  <a:gd name="connsiteY5" fmla="*/ 107402 h 107402"/>
                  <a:gd name="connsiteX6" fmla="*/ 0 w 166241"/>
                  <a:gd name="connsiteY6" fmla="*/ 107402 h 107402"/>
                  <a:gd name="connsiteX7" fmla="*/ 21099 w 166241"/>
                  <a:gd name="connsiteY7" fmla="*/ 76598 h 107402"/>
                  <a:gd name="connsiteX8" fmla="*/ 69416 w 166241"/>
                  <a:gd name="connsiteY8" fmla="*/ 0 h 107402"/>
                  <a:gd name="connsiteX9" fmla="*/ 144902 w 166241"/>
                  <a:gd name="connsiteY9" fmla="*/ 0 h 107402"/>
                  <a:gd name="connsiteX10" fmla="*/ 144902 w 166241"/>
                  <a:gd name="connsiteY10" fmla="*/ 76725 h 107402"/>
                  <a:gd name="connsiteX11" fmla="*/ 21339 w 166241"/>
                  <a:gd name="connsiteY11" fmla="*/ 76725 h 107402"/>
                  <a:gd name="connsiteX12" fmla="*/ 21339 w 166241"/>
                  <a:gd name="connsiteY12" fmla="*/ 53701 h 107402"/>
                  <a:gd name="connsiteX13" fmla="*/ 30930 w 166241"/>
                  <a:gd name="connsiteY13" fmla="*/ 53701 h 107402"/>
                  <a:gd name="connsiteX14" fmla="*/ 30930 w 166241"/>
                  <a:gd name="connsiteY14" fmla="*/ 67134 h 107402"/>
                  <a:gd name="connsiteX15" fmla="*/ 135311 w 166241"/>
                  <a:gd name="connsiteY15" fmla="*/ 67134 h 107402"/>
                  <a:gd name="connsiteX16" fmla="*/ 135311 w 166241"/>
                  <a:gd name="connsiteY16" fmla="*/ 9591 h 107402"/>
                  <a:gd name="connsiteX17" fmla="*/ 69416 w 166241"/>
                  <a:gd name="connsiteY17" fmla="*/ 9591 h 107402"/>
                  <a:gd name="connsiteX18" fmla="*/ 69416 w 166241"/>
                  <a:gd name="connsiteY18" fmla="*/ 0 h 107402"/>
                  <a:gd name="connsiteX0" fmla="*/ 56905 w 166241"/>
                  <a:gd name="connsiteY0" fmla="*/ 93365 h 107402"/>
                  <a:gd name="connsiteX1" fmla="*/ 50198 w 166241"/>
                  <a:gd name="connsiteY1" fmla="*/ 99681 h 107402"/>
                  <a:gd name="connsiteX2" fmla="*/ 56905 w 166241"/>
                  <a:gd name="connsiteY2" fmla="*/ 93365 h 107402"/>
                  <a:gd name="connsiteX3" fmla="*/ 21099 w 166241"/>
                  <a:gd name="connsiteY3" fmla="*/ 76598 h 107402"/>
                  <a:gd name="connsiteX4" fmla="*/ 144932 w 166241"/>
                  <a:gd name="connsiteY4" fmla="*/ 76493 h 107402"/>
                  <a:gd name="connsiteX5" fmla="*/ 166241 w 166241"/>
                  <a:gd name="connsiteY5" fmla="*/ 107402 h 107402"/>
                  <a:gd name="connsiteX6" fmla="*/ 0 w 166241"/>
                  <a:gd name="connsiteY6" fmla="*/ 107402 h 107402"/>
                  <a:gd name="connsiteX7" fmla="*/ 21099 w 166241"/>
                  <a:gd name="connsiteY7" fmla="*/ 76598 h 107402"/>
                  <a:gd name="connsiteX8" fmla="*/ 69416 w 166241"/>
                  <a:gd name="connsiteY8" fmla="*/ 0 h 107402"/>
                  <a:gd name="connsiteX9" fmla="*/ 144902 w 166241"/>
                  <a:gd name="connsiteY9" fmla="*/ 0 h 107402"/>
                  <a:gd name="connsiteX10" fmla="*/ 144902 w 166241"/>
                  <a:gd name="connsiteY10" fmla="*/ 76725 h 107402"/>
                  <a:gd name="connsiteX11" fmla="*/ 21339 w 166241"/>
                  <a:gd name="connsiteY11" fmla="*/ 76725 h 107402"/>
                  <a:gd name="connsiteX12" fmla="*/ 21339 w 166241"/>
                  <a:gd name="connsiteY12" fmla="*/ 53701 h 107402"/>
                  <a:gd name="connsiteX13" fmla="*/ 30930 w 166241"/>
                  <a:gd name="connsiteY13" fmla="*/ 53701 h 107402"/>
                  <a:gd name="connsiteX14" fmla="*/ 30930 w 166241"/>
                  <a:gd name="connsiteY14" fmla="*/ 67134 h 107402"/>
                  <a:gd name="connsiteX15" fmla="*/ 135311 w 166241"/>
                  <a:gd name="connsiteY15" fmla="*/ 67134 h 107402"/>
                  <a:gd name="connsiteX16" fmla="*/ 135311 w 166241"/>
                  <a:gd name="connsiteY16" fmla="*/ 9591 h 107402"/>
                  <a:gd name="connsiteX17" fmla="*/ 69416 w 166241"/>
                  <a:gd name="connsiteY17" fmla="*/ 9591 h 107402"/>
                  <a:gd name="connsiteX18" fmla="*/ 69416 w 166241"/>
                  <a:gd name="connsiteY18" fmla="*/ 0 h 107402"/>
                  <a:gd name="connsiteX0" fmla="*/ 21099 w 166241"/>
                  <a:gd name="connsiteY0" fmla="*/ 76598 h 107402"/>
                  <a:gd name="connsiteX1" fmla="*/ 144932 w 166241"/>
                  <a:gd name="connsiteY1" fmla="*/ 76493 h 107402"/>
                  <a:gd name="connsiteX2" fmla="*/ 166241 w 166241"/>
                  <a:gd name="connsiteY2" fmla="*/ 107402 h 107402"/>
                  <a:gd name="connsiteX3" fmla="*/ 0 w 166241"/>
                  <a:gd name="connsiteY3" fmla="*/ 107402 h 107402"/>
                  <a:gd name="connsiteX4" fmla="*/ 21099 w 166241"/>
                  <a:gd name="connsiteY4" fmla="*/ 76598 h 107402"/>
                  <a:gd name="connsiteX5" fmla="*/ 69416 w 166241"/>
                  <a:gd name="connsiteY5" fmla="*/ 0 h 107402"/>
                  <a:gd name="connsiteX6" fmla="*/ 144902 w 166241"/>
                  <a:gd name="connsiteY6" fmla="*/ 0 h 107402"/>
                  <a:gd name="connsiteX7" fmla="*/ 144902 w 166241"/>
                  <a:gd name="connsiteY7" fmla="*/ 76725 h 107402"/>
                  <a:gd name="connsiteX8" fmla="*/ 21339 w 166241"/>
                  <a:gd name="connsiteY8" fmla="*/ 76725 h 107402"/>
                  <a:gd name="connsiteX9" fmla="*/ 21339 w 166241"/>
                  <a:gd name="connsiteY9" fmla="*/ 53701 h 107402"/>
                  <a:gd name="connsiteX10" fmla="*/ 30930 w 166241"/>
                  <a:gd name="connsiteY10" fmla="*/ 53701 h 107402"/>
                  <a:gd name="connsiteX11" fmla="*/ 30930 w 166241"/>
                  <a:gd name="connsiteY11" fmla="*/ 67134 h 107402"/>
                  <a:gd name="connsiteX12" fmla="*/ 135311 w 166241"/>
                  <a:gd name="connsiteY12" fmla="*/ 67134 h 107402"/>
                  <a:gd name="connsiteX13" fmla="*/ 135311 w 166241"/>
                  <a:gd name="connsiteY13" fmla="*/ 9591 h 107402"/>
                  <a:gd name="connsiteX14" fmla="*/ 69416 w 166241"/>
                  <a:gd name="connsiteY14" fmla="*/ 9591 h 107402"/>
                  <a:gd name="connsiteX15" fmla="*/ 69416 w 166241"/>
                  <a:gd name="connsiteY15" fmla="*/ 0 h 10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41" h="107402">
                    <a:moveTo>
                      <a:pt x="21099" y="76598"/>
                    </a:moveTo>
                    <a:lnTo>
                      <a:pt x="144932" y="76493"/>
                    </a:lnTo>
                    <a:lnTo>
                      <a:pt x="166241" y="107402"/>
                    </a:lnTo>
                    <a:lnTo>
                      <a:pt x="0" y="107402"/>
                    </a:lnTo>
                    <a:lnTo>
                      <a:pt x="21099" y="76598"/>
                    </a:lnTo>
                    <a:close/>
                    <a:moveTo>
                      <a:pt x="69416" y="0"/>
                    </a:moveTo>
                    <a:lnTo>
                      <a:pt x="144902" y="0"/>
                    </a:lnTo>
                    <a:lnTo>
                      <a:pt x="144902" y="76725"/>
                    </a:lnTo>
                    <a:lnTo>
                      <a:pt x="21339" y="76725"/>
                    </a:lnTo>
                    <a:lnTo>
                      <a:pt x="21339" y="53701"/>
                    </a:lnTo>
                    <a:lnTo>
                      <a:pt x="30930" y="53701"/>
                    </a:lnTo>
                    <a:lnTo>
                      <a:pt x="30930" y="67134"/>
                    </a:lnTo>
                    <a:lnTo>
                      <a:pt x="135311" y="67134"/>
                    </a:lnTo>
                    <a:lnTo>
                      <a:pt x="135311" y="9591"/>
                    </a:lnTo>
                    <a:lnTo>
                      <a:pt x="69416" y="9591"/>
                    </a:lnTo>
                    <a:lnTo>
                      <a:pt x="69416" y="0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IN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Freeform 20"/>
              <p:cNvSpPr>
                <a:spLocks noChangeAspect="1" noChangeArrowheads="1"/>
              </p:cNvSpPr>
              <p:nvPr/>
            </p:nvSpPr>
            <p:spPr bwMode="auto">
              <a:xfrm>
                <a:off x="4253946" y="3511085"/>
                <a:ext cx="53723" cy="85295"/>
              </a:xfrm>
              <a:custGeom>
                <a:avLst/>
                <a:gdLst>
                  <a:gd name="T0" fmla="*/ 1325 w 1518"/>
                  <a:gd name="T1" fmla="*/ 0 h 2408"/>
                  <a:gd name="T2" fmla="*/ 1325 w 1518"/>
                  <a:gd name="T3" fmla="*/ 0 h 2408"/>
                  <a:gd name="T4" fmla="*/ 194 w 1518"/>
                  <a:gd name="T5" fmla="*/ 0 h 2408"/>
                  <a:gd name="T6" fmla="*/ 0 w 1518"/>
                  <a:gd name="T7" fmla="*/ 192 h 2408"/>
                  <a:gd name="T8" fmla="*/ 0 w 1518"/>
                  <a:gd name="T9" fmla="*/ 2214 h 2408"/>
                  <a:gd name="T10" fmla="*/ 194 w 1518"/>
                  <a:gd name="T11" fmla="*/ 2407 h 2408"/>
                  <a:gd name="T12" fmla="*/ 1325 w 1518"/>
                  <a:gd name="T13" fmla="*/ 2407 h 2408"/>
                  <a:gd name="T14" fmla="*/ 1517 w 1518"/>
                  <a:gd name="T15" fmla="*/ 2214 h 2408"/>
                  <a:gd name="T16" fmla="*/ 1517 w 1518"/>
                  <a:gd name="T17" fmla="*/ 192 h 2408"/>
                  <a:gd name="T18" fmla="*/ 1325 w 1518"/>
                  <a:gd name="T19" fmla="*/ 0 h 2408"/>
                  <a:gd name="T20" fmla="*/ 771 w 1518"/>
                  <a:gd name="T21" fmla="*/ 2287 h 2408"/>
                  <a:gd name="T22" fmla="*/ 771 w 1518"/>
                  <a:gd name="T23" fmla="*/ 2287 h 2408"/>
                  <a:gd name="T24" fmla="*/ 627 w 1518"/>
                  <a:gd name="T25" fmla="*/ 2142 h 2408"/>
                  <a:gd name="T26" fmla="*/ 771 w 1518"/>
                  <a:gd name="T27" fmla="*/ 1998 h 2408"/>
                  <a:gd name="T28" fmla="*/ 915 w 1518"/>
                  <a:gd name="T29" fmla="*/ 2142 h 2408"/>
                  <a:gd name="T30" fmla="*/ 771 w 1518"/>
                  <a:gd name="T31" fmla="*/ 2287 h 2408"/>
                  <a:gd name="T32" fmla="*/ 1228 w 1518"/>
                  <a:gd name="T33" fmla="*/ 1709 h 2408"/>
                  <a:gd name="T34" fmla="*/ 1228 w 1518"/>
                  <a:gd name="T35" fmla="*/ 1709 h 2408"/>
                  <a:gd name="T36" fmla="*/ 314 w 1518"/>
                  <a:gd name="T37" fmla="*/ 1709 h 2408"/>
                  <a:gd name="T38" fmla="*/ 314 w 1518"/>
                  <a:gd name="T39" fmla="*/ 361 h 2408"/>
                  <a:gd name="T40" fmla="*/ 1228 w 1518"/>
                  <a:gd name="T41" fmla="*/ 361 h 2408"/>
                  <a:gd name="T42" fmla="*/ 1228 w 1518"/>
                  <a:gd name="T43" fmla="*/ 1709 h 2408"/>
                  <a:gd name="T44" fmla="*/ 1228 w 1518"/>
                  <a:gd name="T45" fmla="*/ 1709 h 2408"/>
                  <a:gd name="T46" fmla="*/ 1228 w 1518"/>
                  <a:gd name="T47" fmla="*/ 1709 h 2408"/>
                  <a:gd name="connsiteX0" fmla="*/ 8729 w 9993"/>
                  <a:gd name="connsiteY0" fmla="*/ 0 h 9996"/>
                  <a:gd name="connsiteX1" fmla="*/ 8729 w 9993"/>
                  <a:gd name="connsiteY1" fmla="*/ 0 h 9996"/>
                  <a:gd name="connsiteX2" fmla="*/ 1278 w 9993"/>
                  <a:gd name="connsiteY2" fmla="*/ 0 h 9996"/>
                  <a:gd name="connsiteX3" fmla="*/ 0 w 9993"/>
                  <a:gd name="connsiteY3" fmla="*/ 797 h 9996"/>
                  <a:gd name="connsiteX4" fmla="*/ 0 w 9993"/>
                  <a:gd name="connsiteY4" fmla="*/ 9194 h 9996"/>
                  <a:gd name="connsiteX5" fmla="*/ 1278 w 9993"/>
                  <a:gd name="connsiteY5" fmla="*/ 9996 h 9996"/>
                  <a:gd name="connsiteX6" fmla="*/ 8729 w 9993"/>
                  <a:gd name="connsiteY6" fmla="*/ 9996 h 9996"/>
                  <a:gd name="connsiteX7" fmla="*/ 9993 w 9993"/>
                  <a:gd name="connsiteY7" fmla="*/ 9194 h 9996"/>
                  <a:gd name="connsiteX8" fmla="*/ 9993 w 9993"/>
                  <a:gd name="connsiteY8" fmla="*/ 797 h 9996"/>
                  <a:gd name="connsiteX9" fmla="*/ 8729 w 9993"/>
                  <a:gd name="connsiteY9" fmla="*/ 0 h 9996"/>
                  <a:gd name="connsiteX10" fmla="*/ 5079 w 9993"/>
                  <a:gd name="connsiteY10" fmla="*/ 9498 h 9996"/>
                  <a:gd name="connsiteX11" fmla="*/ 5079 w 9993"/>
                  <a:gd name="connsiteY11" fmla="*/ 9498 h 9996"/>
                  <a:gd name="connsiteX12" fmla="*/ 4130 w 9993"/>
                  <a:gd name="connsiteY12" fmla="*/ 8895 h 9996"/>
                  <a:gd name="connsiteX13" fmla="*/ 5079 w 9993"/>
                  <a:gd name="connsiteY13" fmla="*/ 8297 h 9996"/>
                  <a:gd name="connsiteX14" fmla="*/ 6028 w 9993"/>
                  <a:gd name="connsiteY14" fmla="*/ 8895 h 9996"/>
                  <a:gd name="connsiteX15" fmla="*/ 5079 w 9993"/>
                  <a:gd name="connsiteY15" fmla="*/ 9498 h 9996"/>
                  <a:gd name="connsiteX16" fmla="*/ 8090 w 9993"/>
                  <a:gd name="connsiteY16" fmla="*/ 7097 h 9996"/>
                  <a:gd name="connsiteX17" fmla="*/ 8090 w 9993"/>
                  <a:gd name="connsiteY17" fmla="*/ 7097 h 9996"/>
                  <a:gd name="connsiteX18" fmla="*/ 2069 w 9993"/>
                  <a:gd name="connsiteY18" fmla="*/ 7097 h 9996"/>
                  <a:gd name="connsiteX19" fmla="*/ 2069 w 9993"/>
                  <a:gd name="connsiteY19" fmla="*/ 1499 h 9996"/>
                  <a:gd name="connsiteX20" fmla="*/ 8090 w 9993"/>
                  <a:gd name="connsiteY20" fmla="*/ 1499 h 9996"/>
                  <a:gd name="connsiteX21" fmla="*/ 8090 w 9993"/>
                  <a:gd name="connsiteY21" fmla="*/ 7097 h 9996"/>
                  <a:gd name="connsiteX22" fmla="*/ 8090 w 9993"/>
                  <a:gd name="connsiteY22" fmla="*/ 7097 h 9996"/>
                  <a:gd name="connsiteX23" fmla="*/ 8090 w 9993"/>
                  <a:gd name="connsiteY23" fmla="*/ 7097 h 9996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5083 w 10000"/>
                  <a:gd name="connsiteY10" fmla="*/ 9502 h 10000"/>
                  <a:gd name="connsiteX11" fmla="*/ 5083 w 10000"/>
                  <a:gd name="connsiteY11" fmla="*/ 9502 h 10000"/>
                  <a:gd name="connsiteX12" fmla="*/ 4133 w 10000"/>
                  <a:gd name="connsiteY12" fmla="*/ 8899 h 10000"/>
                  <a:gd name="connsiteX13" fmla="*/ 5083 w 10000"/>
                  <a:gd name="connsiteY13" fmla="*/ 8300 h 10000"/>
                  <a:gd name="connsiteX14" fmla="*/ 5083 w 10000"/>
                  <a:gd name="connsiteY14" fmla="*/ 9502 h 10000"/>
                  <a:gd name="connsiteX15" fmla="*/ 8096 w 10000"/>
                  <a:gd name="connsiteY15" fmla="*/ 7100 h 10000"/>
                  <a:gd name="connsiteX16" fmla="*/ 8096 w 10000"/>
                  <a:gd name="connsiteY16" fmla="*/ 7100 h 10000"/>
                  <a:gd name="connsiteX17" fmla="*/ 2070 w 10000"/>
                  <a:gd name="connsiteY17" fmla="*/ 7100 h 10000"/>
                  <a:gd name="connsiteX18" fmla="*/ 2070 w 10000"/>
                  <a:gd name="connsiteY18" fmla="*/ 1500 h 10000"/>
                  <a:gd name="connsiteX19" fmla="*/ 8096 w 10000"/>
                  <a:gd name="connsiteY19" fmla="*/ 1500 h 10000"/>
                  <a:gd name="connsiteX20" fmla="*/ 8096 w 10000"/>
                  <a:gd name="connsiteY20" fmla="*/ 7100 h 10000"/>
                  <a:gd name="connsiteX21" fmla="*/ 8096 w 10000"/>
                  <a:gd name="connsiteY21" fmla="*/ 7100 h 10000"/>
                  <a:gd name="connsiteX22" fmla="*/ 8096 w 10000"/>
                  <a:gd name="connsiteY22" fmla="*/ 7100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5083 w 10000"/>
                  <a:gd name="connsiteY10" fmla="*/ 9502 h 10000"/>
                  <a:gd name="connsiteX11" fmla="*/ 5083 w 10000"/>
                  <a:gd name="connsiteY11" fmla="*/ 9502 h 10000"/>
                  <a:gd name="connsiteX12" fmla="*/ 4133 w 10000"/>
                  <a:gd name="connsiteY12" fmla="*/ 8899 h 10000"/>
                  <a:gd name="connsiteX13" fmla="*/ 5083 w 10000"/>
                  <a:gd name="connsiteY13" fmla="*/ 9502 h 10000"/>
                  <a:gd name="connsiteX14" fmla="*/ 8096 w 10000"/>
                  <a:gd name="connsiteY14" fmla="*/ 7100 h 10000"/>
                  <a:gd name="connsiteX15" fmla="*/ 8096 w 10000"/>
                  <a:gd name="connsiteY15" fmla="*/ 7100 h 10000"/>
                  <a:gd name="connsiteX16" fmla="*/ 2070 w 10000"/>
                  <a:gd name="connsiteY16" fmla="*/ 7100 h 10000"/>
                  <a:gd name="connsiteX17" fmla="*/ 2070 w 10000"/>
                  <a:gd name="connsiteY17" fmla="*/ 1500 h 10000"/>
                  <a:gd name="connsiteX18" fmla="*/ 8096 w 10000"/>
                  <a:gd name="connsiteY18" fmla="*/ 1500 h 10000"/>
                  <a:gd name="connsiteX19" fmla="*/ 8096 w 10000"/>
                  <a:gd name="connsiteY19" fmla="*/ 7100 h 10000"/>
                  <a:gd name="connsiteX20" fmla="*/ 8096 w 10000"/>
                  <a:gd name="connsiteY20" fmla="*/ 7100 h 10000"/>
                  <a:gd name="connsiteX21" fmla="*/ 8096 w 10000"/>
                  <a:gd name="connsiteY21" fmla="*/ 7100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5083 w 10000"/>
                  <a:gd name="connsiteY10" fmla="*/ 9502 h 10000"/>
                  <a:gd name="connsiteX11" fmla="*/ 5083 w 10000"/>
                  <a:gd name="connsiteY11" fmla="*/ 9502 h 10000"/>
                  <a:gd name="connsiteX12" fmla="*/ 5083 w 10000"/>
                  <a:gd name="connsiteY12" fmla="*/ 9502 h 10000"/>
                  <a:gd name="connsiteX13" fmla="*/ 8096 w 10000"/>
                  <a:gd name="connsiteY13" fmla="*/ 7100 h 10000"/>
                  <a:gd name="connsiteX14" fmla="*/ 8096 w 10000"/>
                  <a:gd name="connsiteY14" fmla="*/ 7100 h 10000"/>
                  <a:gd name="connsiteX15" fmla="*/ 2070 w 10000"/>
                  <a:gd name="connsiteY15" fmla="*/ 7100 h 10000"/>
                  <a:gd name="connsiteX16" fmla="*/ 2070 w 10000"/>
                  <a:gd name="connsiteY16" fmla="*/ 1500 h 10000"/>
                  <a:gd name="connsiteX17" fmla="*/ 8096 w 10000"/>
                  <a:gd name="connsiteY17" fmla="*/ 1500 h 10000"/>
                  <a:gd name="connsiteX18" fmla="*/ 8096 w 10000"/>
                  <a:gd name="connsiteY18" fmla="*/ 7100 h 10000"/>
                  <a:gd name="connsiteX19" fmla="*/ 8096 w 10000"/>
                  <a:gd name="connsiteY19" fmla="*/ 7100 h 10000"/>
                  <a:gd name="connsiteX20" fmla="*/ 8096 w 10000"/>
                  <a:gd name="connsiteY20" fmla="*/ 7100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7100 h 10000"/>
                  <a:gd name="connsiteX11" fmla="*/ 8096 w 10000"/>
                  <a:gd name="connsiteY11" fmla="*/ 7100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7100 h 10000"/>
                  <a:gd name="connsiteX16" fmla="*/ 8096 w 10000"/>
                  <a:gd name="connsiteY16" fmla="*/ 7100 h 10000"/>
                  <a:gd name="connsiteX17" fmla="*/ 8096 w 10000"/>
                  <a:gd name="connsiteY17" fmla="*/ 7100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7100 h 10000"/>
                  <a:gd name="connsiteX11" fmla="*/ 8096 w 10000"/>
                  <a:gd name="connsiteY11" fmla="*/ 7100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7100 h 10000"/>
                  <a:gd name="connsiteX16" fmla="*/ 8096 w 10000"/>
                  <a:gd name="connsiteY16" fmla="*/ 8515 h 10000"/>
                  <a:gd name="connsiteX17" fmla="*/ 8096 w 10000"/>
                  <a:gd name="connsiteY17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8096 w 10000"/>
                  <a:gd name="connsiteY11" fmla="*/ 7100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7100 h 10000"/>
                  <a:gd name="connsiteX16" fmla="*/ 8096 w 10000"/>
                  <a:gd name="connsiteY16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8096 w 10000"/>
                  <a:gd name="connsiteY11" fmla="*/ 7100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8515 h 10000"/>
                  <a:gd name="connsiteX16" fmla="*/ 8096 w 10000"/>
                  <a:gd name="connsiteY16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2256 w 10000"/>
                  <a:gd name="connsiteY11" fmla="*/ 8628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8515 h 10000"/>
                  <a:gd name="connsiteX16" fmla="*/ 8096 w 10000"/>
                  <a:gd name="connsiteY16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2127 w 10000"/>
                  <a:gd name="connsiteY11" fmla="*/ 8557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8515 h 10000"/>
                  <a:gd name="connsiteX16" fmla="*/ 8096 w 10000"/>
                  <a:gd name="connsiteY16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2127 w 10000"/>
                  <a:gd name="connsiteY11" fmla="*/ 8557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8515 h 10000"/>
                  <a:gd name="connsiteX16" fmla="*/ 8096 w 10000"/>
                  <a:gd name="connsiteY16" fmla="*/ 8515 h 10000"/>
                  <a:gd name="connsiteX0" fmla="*/ 8735 w 10000"/>
                  <a:gd name="connsiteY0" fmla="*/ 0 h 10000"/>
                  <a:gd name="connsiteX1" fmla="*/ 8735 w 10000"/>
                  <a:gd name="connsiteY1" fmla="*/ 0 h 10000"/>
                  <a:gd name="connsiteX2" fmla="*/ 1279 w 10000"/>
                  <a:gd name="connsiteY2" fmla="*/ 0 h 10000"/>
                  <a:gd name="connsiteX3" fmla="*/ 0 w 10000"/>
                  <a:gd name="connsiteY3" fmla="*/ 797 h 10000"/>
                  <a:gd name="connsiteX4" fmla="*/ 0 w 10000"/>
                  <a:gd name="connsiteY4" fmla="*/ 9198 h 10000"/>
                  <a:gd name="connsiteX5" fmla="*/ 1279 w 10000"/>
                  <a:gd name="connsiteY5" fmla="*/ 10000 h 10000"/>
                  <a:gd name="connsiteX6" fmla="*/ 8735 w 10000"/>
                  <a:gd name="connsiteY6" fmla="*/ 10000 h 10000"/>
                  <a:gd name="connsiteX7" fmla="*/ 10000 w 10000"/>
                  <a:gd name="connsiteY7" fmla="*/ 9198 h 10000"/>
                  <a:gd name="connsiteX8" fmla="*/ 10000 w 10000"/>
                  <a:gd name="connsiteY8" fmla="*/ 797 h 10000"/>
                  <a:gd name="connsiteX9" fmla="*/ 8735 w 10000"/>
                  <a:gd name="connsiteY9" fmla="*/ 0 h 10000"/>
                  <a:gd name="connsiteX10" fmla="*/ 8096 w 10000"/>
                  <a:gd name="connsiteY10" fmla="*/ 8515 h 10000"/>
                  <a:gd name="connsiteX11" fmla="*/ 2127 w 10000"/>
                  <a:gd name="connsiteY11" fmla="*/ 8516 h 10000"/>
                  <a:gd name="connsiteX12" fmla="*/ 2070 w 10000"/>
                  <a:gd name="connsiteY12" fmla="*/ 7100 h 10000"/>
                  <a:gd name="connsiteX13" fmla="*/ 2070 w 10000"/>
                  <a:gd name="connsiteY13" fmla="*/ 1500 h 10000"/>
                  <a:gd name="connsiteX14" fmla="*/ 8096 w 10000"/>
                  <a:gd name="connsiteY14" fmla="*/ 1500 h 10000"/>
                  <a:gd name="connsiteX15" fmla="*/ 8096 w 10000"/>
                  <a:gd name="connsiteY15" fmla="*/ 8515 h 10000"/>
                  <a:gd name="connsiteX16" fmla="*/ 8096 w 10000"/>
                  <a:gd name="connsiteY16" fmla="*/ 851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00" h="10000">
                    <a:moveTo>
                      <a:pt x="8735" y="0"/>
                    </a:moveTo>
                    <a:lnTo>
                      <a:pt x="8735" y="0"/>
                    </a:lnTo>
                    <a:lnTo>
                      <a:pt x="1279" y="0"/>
                    </a:lnTo>
                    <a:cubicBezTo>
                      <a:pt x="639" y="0"/>
                      <a:pt x="0" y="299"/>
                      <a:pt x="0" y="797"/>
                    </a:cubicBezTo>
                    <a:lnTo>
                      <a:pt x="0" y="9198"/>
                    </a:lnTo>
                    <a:cubicBezTo>
                      <a:pt x="0" y="9601"/>
                      <a:pt x="639" y="10000"/>
                      <a:pt x="1279" y="10000"/>
                    </a:cubicBezTo>
                    <a:lnTo>
                      <a:pt x="8735" y="10000"/>
                    </a:lnTo>
                    <a:cubicBezTo>
                      <a:pt x="9533" y="10000"/>
                      <a:pt x="10000" y="9601"/>
                      <a:pt x="10000" y="9198"/>
                    </a:cubicBezTo>
                    <a:lnTo>
                      <a:pt x="10000" y="797"/>
                    </a:lnTo>
                    <a:cubicBezTo>
                      <a:pt x="10000" y="299"/>
                      <a:pt x="9533" y="0"/>
                      <a:pt x="8735" y="0"/>
                    </a:cubicBezTo>
                    <a:close/>
                    <a:moveTo>
                      <a:pt x="8096" y="8515"/>
                    </a:moveTo>
                    <a:lnTo>
                      <a:pt x="2127" y="8516"/>
                    </a:lnTo>
                    <a:cubicBezTo>
                      <a:pt x="2097" y="8007"/>
                      <a:pt x="2080" y="8269"/>
                      <a:pt x="2070" y="7100"/>
                    </a:cubicBezTo>
                    <a:cubicBezTo>
                      <a:pt x="2061" y="5931"/>
                      <a:pt x="2070" y="3367"/>
                      <a:pt x="2070" y="1500"/>
                    </a:cubicBezTo>
                    <a:lnTo>
                      <a:pt x="8096" y="1500"/>
                    </a:lnTo>
                    <a:lnTo>
                      <a:pt x="8096" y="8515"/>
                    </a:lnTo>
                    <a:close/>
                    <a:moveTo>
                      <a:pt x="8096" y="8515"/>
                    </a:moveTo>
                    <a:close/>
                  </a:path>
                </a:pathLst>
              </a:custGeom>
              <a:grpFill/>
              <a:ln w="19050">
                <a:solidFill>
                  <a:srgbClr val="0070C0"/>
                </a:solidFill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40" name="Group 239"/>
          <p:cNvGrpSpPr>
            <a:grpSpLocks noChangeAspect="1"/>
          </p:cNvGrpSpPr>
          <p:nvPr>
            <p:custDataLst>
              <p:custData r:id="rId10"/>
            </p:custDataLst>
          </p:nvPr>
        </p:nvGrpSpPr>
        <p:grpSpPr>
          <a:xfrm>
            <a:off x="1018715" y="3154316"/>
            <a:ext cx="1080000" cy="1080000"/>
            <a:chOff x="5556000" y="2889000"/>
            <a:chExt cx="1080000" cy="1080000"/>
          </a:xfrm>
        </p:grpSpPr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5760702" y="3104197"/>
              <a:ext cx="670595" cy="649606"/>
              <a:chOff x="5760703" y="3152640"/>
              <a:chExt cx="670595" cy="649606"/>
            </a:xfrm>
          </p:grpSpPr>
          <p:sp>
            <p:nvSpPr>
              <p:cNvPr id="243" name="Freeform 242"/>
              <p:cNvSpPr>
                <a:spLocks noChangeAspect="1"/>
              </p:cNvSpPr>
              <p:nvPr/>
            </p:nvSpPr>
            <p:spPr>
              <a:xfrm>
                <a:off x="5760703" y="3152640"/>
                <a:ext cx="670595" cy="420702"/>
              </a:xfrm>
              <a:custGeom>
                <a:avLst/>
                <a:gdLst>
                  <a:gd name="connsiteX0" fmla="*/ 459990 w 1080000"/>
                  <a:gd name="connsiteY0" fmla="*/ 0 h 677544"/>
                  <a:gd name="connsiteX1" fmla="*/ 769672 w 1080000"/>
                  <a:gd name="connsiteY1" fmla="*/ 252399 h 677544"/>
                  <a:gd name="connsiteX2" fmla="*/ 771871 w 1080000"/>
                  <a:gd name="connsiteY2" fmla="*/ 266807 h 677544"/>
                  <a:gd name="connsiteX3" fmla="*/ 784930 w 1080000"/>
                  <a:gd name="connsiteY3" fmla="*/ 260712 h 677544"/>
                  <a:gd name="connsiteX4" fmla="*/ 864096 w 1080000"/>
                  <a:gd name="connsiteY4" fmla="*/ 245736 h 677544"/>
                  <a:gd name="connsiteX5" fmla="*/ 1080000 w 1080000"/>
                  <a:gd name="connsiteY5" fmla="*/ 461640 h 677544"/>
                  <a:gd name="connsiteX6" fmla="*/ 864096 w 1080000"/>
                  <a:gd name="connsiteY6" fmla="*/ 677544 h 677544"/>
                  <a:gd name="connsiteX7" fmla="*/ 857757 w 1080000"/>
                  <a:gd name="connsiteY7" fmla="*/ 677224 h 677544"/>
                  <a:gd name="connsiteX8" fmla="*/ 851415 w 1080000"/>
                  <a:gd name="connsiteY8" fmla="*/ 677544 h 677544"/>
                  <a:gd name="connsiteX9" fmla="*/ 799390 w 1080000"/>
                  <a:gd name="connsiteY9" fmla="*/ 677544 h 677544"/>
                  <a:gd name="connsiteX10" fmla="*/ 799390 w 1080000"/>
                  <a:gd name="connsiteY10" fmla="*/ 383318 h 677544"/>
                  <a:gd name="connsiteX11" fmla="*/ 274393 w 1080000"/>
                  <a:gd name="connsiteY11" fmla="*/ 383318 h 677544"/>
                  <a:gd name="connsiteX12" fmla="*/ 274393 w 1080000"/>
                  <a:gd name="connsiteY12" fmla="*/ 677544 h 677544"/>
                  <a:gd name="connsiteX13" fmla="*/ 167301 w 1080000"/>
                  <a:gd name="connsiteY13" fmla="*/ 677544 h 677544"/>
                  <a:gd name="connsiteX14" fmla="*/ 3399 w 1080000"/>
                  <a:gd name="connsiteY14" fmla="*/ 543960 h 677544"/>
                  <a:gd name="connsiteX15" fmla="*/ 0 w 1080000"/>
                  <a:gd name="connsiteY15" fmla="*/ 510244 h 677544"/>
                  <a:gd name="connsiteX16" fmla="*/ 3399 w 1080000"/>
                  <a:gd name="connsiteY16" fmla="*/ 476527 h 677544"/>
                  <a:gd name="connsiteX17" fmla="*/ 137686 w 1080000"/>
                  <a:gd name="connsiteY17" fmla="*/ 345556 h 677544"/>
                  <a:gd name="connsiteX18" fmla="*/ 145321 w 1080000"/>
                  <a:gd name="connsiteY18" fmla="*/ 344538 h 677544"/>
                  <a:gd name="connsiteX19" fmla="*/ 143885 w 1080000"/>
                  <a:gd name="connsiteY19" fmla="*/ 316105 h 677544"/>
                  <a:gd name="connsiteX20" fmla="*/ 459990 w 1080000"/>
                  <a:gd name="connsiteY20" fmla="*/ 0 h 677544"/>
                  <a:gd name="connsiteX0" fmla="*/ 274393 w 1080000"/>
                  <a:gd name="connsiteY0" fmla="*/ 383318 h 677544"/>
                  <a:gd name="connsiteX1" fmla="*/ 274393 w 1080000"/>
                  <a:gd name="connsiteY1" fmla="*/ 677544 h 677544"/>
                  <a:gd name="connsiteX2" fmla="*/ 167301 w 1080000"/>
                  <a:gd name="connsiteY2" fmla="*/ 677544 h 677544"/>
                  <a:gd name="connsiteX3" fmla="*/ 3399 w 1080000"/>
                  <a:gd name="connsiteY3" fmla="*/ 543960 h 677544"/>
                  <a:gd name="connsiteX4" fmla="*/ 0 w 1080000"/>
                  <a:gd name="connsiteY4" fmla="*/ 510244 h 677544"/>
                  <a:gd name="connsiteX5" fmla="*/ 3399 w 1080000"/>
                  <a:gd name="connsiteY5" fmla="*/ 476527 h 677544"/>
                  <a:gd name="connsiteX6" fmla="*/ 137686 w 1080000"/>
                  <a:gd name="connsiteY6" fmla="*/ 345556 h 677544"/>
                  <a:gd name="connsiteX7" fmla="*/ 145321 w 1080000"/>
                  <a:gd name="connsiteY7" fmla="*/ 344538 h 677544"/>
                  <a:gd name="connsiteX8" fmla="*/ 143885 w 1080000"/>
                  <a:gd name="connsiteY8" fmla="*/ 316105 h 677544"/>
                  <a:gd name="connsiteX9" fmla="*/ 459990 w 1080000"/>
                  <a:gd name="connsiteY9" fmla="*/ 0 h 677544"/>
                  <a:gd name="connsiteX10" fmla="*/ 769672 w 1080000"/>
                  <a:gd name="connsiteY10" fmla="*/ 252399 h 677544"/>
                  <a:gd name="connsiteX11" fmla="*/ 771871 w 1080000"/>
                  <a:gd name="connsiteY11" fmla="*/ 266807 h 677544"/>
                  <a:gd name="connsiteX12" fmla="*/ 784930 w 1080000"/>
                  <a:gd name="connsiteY12" fmla="*/ 260712 h 677544"/>
                  <a:gd name="connsiteX13" fmla="*/ 864096 w 1080000"/>
                  <a:gd name="connsiteY13" fmla="*/ 245736 h 677544"/>
                  <a:gd name="connsiteX14" fmla="*/ 1080000 w 1080000"/>
                  <a:gd name="connsiteY14" fmla="*/ 461640 h 677544"/>
                  <a:gd name="connsiteX15" fmla="*/ 864096 w 1080000"/>
                  <a:gd name="connsiteY15" fmla="*/ 677544 h 677544"/>
                  <a:gd name="connsiteX16" fmla="*/ 857757 w 1080000"/>
                  <a:gd name="connsiteY16" fmla="*/ 677224 h 677544"/>
                  <a:gd name="connsiteX17" fmla="*/ 851415 w 1080000"/>
                  <a:gd name="connsiteY17" fmla="*/ 677544 h 677544"/>
                  <a:gd name="connsiteX18" fmla="*/ 799390 w 1080000"/>
                  <a:gd name="connsiteY18" fmla="*/ 677544 h 677544"/>
                  <a:gd name="connsiteX19" fmla="*/ 799390 w 1080000"/>
                  <a:gd name="connsiteY19" fmla="*/ 383318 h 677544"/>
                  <a:gd name="connsiteX20" fmla="*/ 365833 w 1080000"/>
                  <a:gd name="connsiteY20" fmla="*/ 474758 h 677544"/>
                  <a:gd name="connsiteX0" fmla="*/ 274393 w 1080000"/>
                  <a:gd name="connsiteY0" fmla="*/ 383318 h 677544"/>
                  <a:gd name="connsiteX1" fmla="*/ 274393 w 1080000"/>
                  <a:gd name="connsiteY1" fmla="*/ 677544 h 677544"/>
                  <a:gd name="connsiteX2" fmla="*/ 167301 w 1080000"/>
                  <a:gd name="connsiteY2" fmla="*/ 677544 h 677544"/>
                  <a:gd name="connsiteX3" fmla="*/ 3399 w 1080000"/>
                  <a:gd name="connsiteY3" fmla="*/ 543960 h 677544"/>
                  <a:gd name="connsiteX4" fmla="*/ 0 w 1080000"/>
                  <a:gd name="connsiteY4" fmla="*/ 510244 h 677544"/>
                  <a:gd name="connsiteX5" fmla="*/ 3399 w 1080000"/>
                  <a:gd name="connsiteY5" fmla="*/ 476527 h 677544"/>
                  <a:gd name="connsiteX6" fmla="*/ 137686 w 1080000"/>
                  <a:gd name="connsiteY6" fmla="*/ 345556 h 677544"/>
                  <a:gd name="connsiteX7" fmla="*/ 145321 w 1080000"/>
                  <a:gd name="connsiteY7" fmla="*/ 344538 h 677544"/>
                  <a:gd name="connsiteX8" fmla="*/ 143885 w 1080000"/>
                  <a:gd name="connsiteY8" fmla="*/ 316105 h 677544"/>
                  <a:gd name="connsiteX9" fmla="*/ 459990 w 1080000"/>
                  <a:gd name="connsiteY9" fmla="*/ 0 h 677544"/>
                  <a:gd name="connsiteX10" fmla="*/ 769672 w 1080000"/>
                  <a:gd name="connsiteY10" fmla="*/ 252399 h 677544"/>
                  <a:gd name="connsiteX11" fmla="*/ 771871 w 1080000"/>
                  <a:gd name="connsiteY11" fmla="*/ 266807 h 677544"/>
                  <a:gd name="connsiteX12" fmla="*/ 784930 w 1080000"/>
                  <a:gd name="connsiteY12" fmla="*/ 260712 h 677544"/>
                  <a:gd name="connsiteX13" fmla="*/ 864096 w 1080000"/>
                  <a:gd name="connsiteY13" fmla="*/ 245736 h 677544"/>
                  <a:gd name="connsiteX14" fmla="*/ 1080000 w 1080000"/>
                  <a:gd name="connsiteY14" fmla="*/ 461640 h 677544"/>
                  <a:gd name="connsiteX15" fmla="*/ 864096 w 1080000"/>
                  <a:gd name="connsiteY15" fmla="*/ 677544 h 677544"/>
                  <a:gd name="connsiteX16" fmla="*/ 857757 w 1080000"/>
                  <a:gd name="connsiteY16" fmla="*/ 677224 h 677544"/>
                  <a:gd name="connsiteX17" fmla="*/ 851415 w 1080000"/>
                  <a:gd name="connsiteY17" fmla="*/ 677544 h 677544"/>
                  <a:gd name="connsiteX18" fmla="*/ 799390 w 1080000"/>
                  <a:gd name="connsiteY18" fmla="*/ 677544 h 677544"/>
                  <a:gd name="connsiteX19" fmla="*/ 799390 w 1080000"/>
                  <a:gd name="connsiteY19" fmla="*/ 383318 h 677544"/>
                  <a:gd name="connsiteX0" fmla="*/ 274393 w 1080000"/>
                  <a:gd name="connsiteY0" fmla="*/ 383318 h 677544"/>
                  <a:gd name="connsiteX1" fmla="*/ 274393 w 1080000"/>
                  <a:gd name="connsiteY1" fmla="*/ 677544 h 677544"/>
                  <a:gd name="connsiteX2" fmla="*/ 167301 w 1080000"/>
                  <a:gd name="connsiteY2" fmla="*/ 677544 h 677544"/>
                  <a:gd name="connsiteX3" fmla="*/ 3399 w 1080000"/>
                  <a:gd name="connsiteY3" fmla="*/ 543960 h 677544"/>
                  <a:gd name="connsiteX4" fmla="*/ 0 w 1080000"/>
                  <a:gd name="connsiteY4" fmla="*/ 510244 h 677544"/>
                  <a:gd name="connsiteX5" fmla="*/ 3399 w 1080000"/>
                  <a:gd name="connsiteY5" fmla="*/ 476527 h 677544"/>
                  <a:gd name="connsiteX6" fmla="*/ 137686 w 1080000"/>
                  <a:gd name="connsiteY6" fmla="*/ 345556 h 677544"/>
                  <a:gd name="connsiteX7" fmla="*/ 145321 w 1080000"/>
                  <a:gd name="connsiteY7" fmla="*/ 344538 h 677544"/>
                  <a:gd name="connsiteX8" fmla="*/ 143885 w 1080000"/>
                  <a:gd name="connsiteY8" fmla="*/ 316105 h 677544"/>
                  <a:gd name="connsiteX9" fmla="*/ 459990 w 1080000"/>
                  <a:gd name="connsiteY9" fmla="*/ 0 h 677544"/>
                  <a:gd name="connsiteX10" fmla="*/ 769672 w 1080000"/>
                  <a:gd name="connsiteY10" fmla="*/ 252399 h 677544"/>
                  <a:gd name="connsiteX11" fmla="*/ 771871 w 1080000"/>
                  <a:gd name="connsiteY11" fmla="*/ 266807 h 677544"/>
                  <a:gd name="connsiteX12" fmla="*/ 784930 w 1080000"/>
                  <a:gd name="connsiteY12" fmla="*/ 260712 h 677544"/>
                  <a:gd name="connsiteX13" fmla="*/ 864096 w 1080000"/>
                  <a:gd name="connsiteY13" fmla="*/ 245736 h 677544"/>
                  <a:gd name="connsiteX14" fmla="*/ 1080000 w 1080000"/>
                  <a:gd name="connsiteY14" fmla="*/ 461640 h 677544"/>
                  <a:gd name="connsiteX15" fmla="*/ 864096 w 1080000"/>
                  <a:gd name="connsiteY15" fmla="*/ 677544 h 677544"/>
                  <a:gd name="connsiteX16" fmla="*/ 857757 w 1080000"/>
                  <a:gd name="connsiteY16" fmla="*/ 677224 h 677544"/>
                  <a:gd name="connsiteX17" fmla="*/ 851415 w 1080000"/>
                  <a:gd name="connsiteY17" fmla="*/ 677544 h 677544"/>
                  <a:gd name="connsiteX18" fmla="*/ 799390 w 1080000"/>
                  <a:gd name="connsiteY18" fmla="*/ 677544 h 677544"/>
                  <a:gd name="connsiteX0" fmla="*/ 274393 w 1080000"/>
                  <a:gd name="connsiteY0" fmla="*/ 677544 h 677544"/>
                  <a:gd name="connsiteX1" fmla="*/ 167301 w 1080000"/>
                  <a:gd name="connsiteY1" fmla="*/ 677544 h 677544"/>
                  <a:gd name="connsiteX2" fmla="*/ 3399 w 1080000"/>
                  <a:gd name="connsiteY2" fmla="*/ 543960 h 677544"/>
                  <a:gd name="connsiteX3" fmla="*/ 0 w 1080000"/>
                  <a:gd name="connsiteY3" fmla="*/ 510244 h 677544"/>
                  <a:gd name="connsiteX4" fmla="*/ 3399 w 1080000"/>
                  <a:gd name="connsiteY4" fmla="*/ 476527 h 677544"/>
                  <a:gd name="connsiteX5" fmla="*/ 137686 w 1080000"/>
                  <a:gd name="connsiteY5" fmla="*/ 345556 h 677544"/>
                  <a:gd name="connsiteX6" fmla="*/ 145321 w 1080000"/>
                  <a:gd name="connsiteY6" fmla="*/ 344538 h 677544"/>
                  <a:gd name="connsiteX7" fmla="*/ 143885 w 1080000"/>
                  <a:gd name="connsiteY7" fmla="*/ 316105 h 677544"/>
                  <a:gd name="connsiteX8" fmla="*/ 459990 w 1080000"/>
                  <a:gd name="connsiteY8" fmla="*/ 0 h 677544"/>
                  <a:gd name="connsiteX9" fmla="*/ 769672 w 1080000"/>
                  <a:gd name="connsiteY9" fmla="*/ 252399 h 677544"/>
                  <a:gd name="connsiteX10" fmla="*/ 771871 w 1080000"/>
                  <a:gd name="connsiteY10" fmla="*/ 266807 h 677544"/>
                  <a:gd name="connsiteX11" fmla="*/ 784930 w 1080000"/>
                  <a:gd name="connsiteY11" fmla="*/ 260712 h 677544"/>
                  <a:gd name="connsiteX12" fmla="*/ 864096 w 1080000"/>
                  <a:gd name="connsiteY12" fmla="*/ 245736 h 677544"/>
                  <a:gd name="connsiteX13" fmla="*/ 1080000 w 1080000"/>
                  <a:gd name="connsiteY13" fmla="*/ 461640 h 677544"/>
                  <a:gd name="connsiteX14" fmla="*/ 864096 w 1080000"/>
                  <a:gd name="connsiteY14" fmla="*/ 677544 h 677544"/>
                  <a:gd name="connsiteX15" fmla="*/ 857757 w 1080000"/>
                  <a:gd name="connsiteY15" fmla="*/ 677224 h 677544"/>
                  <a:gd name="connsiteX16" fmla="*/ 851415 w 1080000"/>
                  <a:gd name="connsiteY16" fmla="*/ 677544 h 677544"/>
                  <a:gd name="connsiteX17" fmla="*/ 799390 w 1080000"/>
                  <a:gd name="connsiteY17" fmla="*/ 677544 h 677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0000" h="677544">
                    <a:moveTo>
                      <a:pt x="274393" y="677544"/>
                    </a:moveTo>
                    <a:lnTo>
                      <a:pt x="167301" y="677544"/>
                    </a:lnTo>
                    <a:cubicBezTo>
                      <a:pt x="86453" y="677544"/>
                      <a:pt x="18999" y="620196"/>
                      <a:pt x="3399" y="543960"/>
                    </a:cubicBezTo>
                    <a:lnTo>
                      <a:pt x="0" y="510244"/>
                    </a:lnTo>
                    <a:lnTo>
                      <a:pt x="3399" y="476527"/>
                    </a:lnTo>
                    <a:cubicBezTo>
                      <a:pt x="17049" y="409820"/>
                      <a:pt x="70400" y="357575"/>
                      <a:pt x="137686" y="345556"/>
                    </a:cubicBezTo>
                    <a:lnTo>
                      <a:pt x="145321" y="344538"/>
                    </a:lnTo>
                    <a:cubicBezTo>
                      <a:pt x="144842" y="335060"/>
                      <a:pt x="144364" y="325583"/>
                      <a:pt x="143885" y="316105"/>
                    </a:cubicBezTo>
                    <a:cubicBezTo>
                      <a:pt x="143885" y="141525"/>
                      <a:pt x="285410" y="0"/>
                      <a:pt x="459990" y="0"/>
                    </a:cubicBezTo>
                    <a:cubicBezTo>
                      <a:pt x="612747" y="0"/>
                      <a:pt x="740197" y="108355"/>
                      <a:pt x="769672" y="252399"/>
                    </a:cubicBezTo>
                    <a:lnTo>
                      <a:pt x="771871" y="266807"/>
                    </a:lnTo>
                    <a:lnTo>
                      <a:pt x="784930" y="260712"/>
                    </a:lnTo>
                    <a:cubicBezTo>
                      <a:pt x="809443" y="251046"/>
                      <a:pt x="836149" y="245736"/>
                      <a:pt x="864096" y="245736"/>
                    </a:cubicBezTo>
                    <a:cubicBezTo>
                      <a:pt x="983337" y="245736"/>
                      <a:pt x="1080000" y="342400"/>
                      <a:pt x="1080000" y="461640"/>
                    </a:cubicBezTo>
                    <a:cubicBezTo>
                      <a:pt x="1080000" y="580881"/>
                      <a:pt x="983337" y="677544"/>
                      <a:pt x="864096" y="677544"/>
                    </a:cubicBezTo>
                    <a:lnTo>
                      <a:pt x="857757" y="677224"/>
                    </a:lnTo>
                    <a:lnTo>
                      <a:pt x="851415" y="677544"/>
                    </a:lnTo>
                    <a:lnTo>
                      <a:pt x="799390" y="677544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244" name="Group 243"/>
              <p:cNvGrpSpPr>
                <a:grpSpLocks noChangeAspect="1"/>
              </p:cNvGrpSpPr>
              <p:nvPr/>
            </p:nvGrpSpPr>
            <p:grpSpPr>
              <a:xfrm>
                <a:off x="5995702" y="3344438"/>
                <a:ext cx="200596" cy="457808"/>
                <a:chOff x="4214630" y="2546012"/>
                <a:chExt cx="1832296" cy="4181750"/>
              </a:xfrm>
            </p:grpSpPr>
            <p:sp>
              <p:nvSpPr>
                <p:cNvPr id="245" name="Freeform 244"/>
                <p:cNvSpPr>
                  <a:spLocks noChangeAspect="1"/>
                </p:cNvSpPr>
                <p:nvPr/>
              </p:nvSpPr>
              <p:spPr>
                <a:xfrm>
                  <a:off x="4370285" y="2546012"/>
                  <a:ext cx="1520986" cy="3149111"/>
                </a:xfrm>
                <a:custGeom>
                  <a:avLst/>
                  <a:gdLst>
                    <a:gd name="connsiteX0" fmla="*/ 0 w 1520986"/>
                    <a:gd name="connsiteY0" fmla="*/ 0 h 3149111"/>
                    <a:gd name="connsiteX1" fmla="*/ 304197 w 1520986"/>
                    <a:gd name="connsiteY1" fmla="*/ 0 h 3149111"/>
                    <a:gd name="connsiteX2" fmla="*/ 304197 w 1520986"/>
                    <a:gd name="connsiteY2" fmla="*/ 245491 h 3149111"/>
                    <a:gd name="connsiteX3" fmla="*/ 608394 w 1520986"/>
                    <a:gd name="connsiteY3" fmla="*/ 245491 h 3149111"/>
                    <a:gd name="connsiteX4" fmla="*/ 608394 w 1520986"/>
                    <a:gd name="connsiteY4" fmla="*/ 0 h 3149111"/>
                    <a:gd name="connsiteX5" fmla="*/ 912591 w 1520986"/>
                    <a:gd name="connsiteY5" fmla="*/ 0 h 3149111"/>
                    <a:gd name="connsiteX6" fmla="*/ 912591 w 1520986"/>
                    <a:gd name="connsiteY6" fmla="*/ 245490 h 3149111"/>
                    <a:gd name="connsiteX7" fmla="*/ 1216788 w 1520986"/>
                    <a:gd name="connsiteY7" fmla="*/ 245490 h 3149111"/>
                    <a:gd name="connsiteX8" fmla="*/ 1216788 w 1520986"/>
                    <a:gd name="connsiteY8" fmla="*/ 0 h 3149111"/>
                    <a:gd name="connsiteX9" fmla="*/ 1520986 w 1520986"/>
                    <a:gd name="connsiteY9" fmla="*/ 0 h 3149111"/>
                    <a:gd name="connsiteX10" fmla="*/ 1520986 w 1520986"/>
                    <a:gd name="connsiteY10" fmla="*/ 489204 h 3149111"/>
                    <a:gd name="connsiteX11" fmla="*/ 1085552 w 1520986"/>
                    <a:gd name="connsiteY11" fmla="*/ 769307 h 3149111"/>
                    <a:gd name="connsiteX12" fmla="*/ 1369026 w 1520986"/>
                    <a:gd name="connsiteY12" fmla="*/ 3149111 h 3149111"/>
                    <a:gd name="connsiteX13" fmla="*/ 151960 w 1520986"/>
                    <a:gd name="connsiteY13" fmla="*/ 3149111 h 3149111"/>
                    <a:gd name="connsiteX14" fmla="*/ 435435 w 1520986"/>
                    <a:gd name="connsiteY14" fmla="*/ 769308 h 3149111"/>
                    <a:gd name="connsiteX15" fmla="*/ 0 w 1520986"/>
                    <a:gd name="connsiteY15" fmla="*/ 489204 h 3149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0986" h="3149111">
                      <a:moveTo>
                        <a:pt x="0" y="0"/>
                      </a:moveTo>
                      <a:lnTo>
                        <a:pt x="304197" y="0"/>
                      </a:lnTo>
                      <a:lnTo>
                        <a:pt x="304197" y="245491"/>
                      </a:lnTo>
                      <a:lnTo>
                        <a:pt x="608394" y="245491"/>
                      </a:lnTo>
                      <a:lnTo>
                        <a:pt x="608394" y="0"/>
                      </a:lnTo>
                      <a:lnTo>
                        <a:pt x="912591" y="0"/>
                      </a:lnTo>
                      <a:lnTo>
                        <a:pt x="912591" y="245490"/>
                      </a:lnTo>
                      <a:lnTo>
                        <a:pt x="1216788" y="245490"/>
                      </a:lnTo>
                      <a:lnTo>
                        <a:pt x="1216788" y="0"/>
                      </a:lnTo>
                      <a:lnTo>
                        <a:pt x="1520986" y="0"/>
                      </a:lnTo>
                      <a:lnTo>
                        <a:pt x="1520986" y="489204"/>
                      </a:lnTo>
                      <a:lnTo>
                        <a:pt x="1085552" y="769307"/>
                      </a:lnTo>
                      <a:lnTo>
                        <a:pt x="1369026" y="3149111"/>
                      </a:lnTo>
                      <a:lnTo>
                        <a:pt x="151960" y="3149111"/>
                      </a:lnTo>
                      <a:lnTo>
                        <a:pt x="435435" y="769308"/>
                      </a:lnTo>
                      <a:lnTo>
                        <a:pt x="0" y="4892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6" name="Rounded Rectangle 245"/>
                <p:cNvSpPr>
                  <a:spLocks noChangeAspect="1"/>
                </p:cNvSpPr>
                <p:nvPr/>
              </p:nvSpPr>
              <p:spPr>
                <a:xfrm>
                  <a:off x="4291459" y="5694746"/>
                  <a:ext cx="1678637" cy="4265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7" name="Freeform 246"/>
                <p:cNvSpPr>
                  <a:spLocks noChangeAspect="1"/>
                </p:cNvSpPr>
                <p:nvPr/>
              </p:nvSpPr>
              <p:spPr>
                <a:xfrm rot="16200000">
                  <a:off x="4825979" y="5506815"/>
                  <a:ext cx="609598" cy="1832296"/>
                </a:xfrm>
                <a:custGeom>
                  <a:avLst/>
                  <a:gdLst>
                    <a:gd name="connsiteX0" fmla="*/ 609598 w 609598"/>
                    <a:gd name="connsiteY0" fmla="*/ 258804 h 1832296"/>
                    <a:gd name="connsiteX1" fmla="*/ 606442 w 609598"/>
                    <a:gd name="connsiteY1" fmla="*/ 290118 h 1832296"/>
                    <a:gd name="connsiteX2" fmla="*/ 606441 w 609598"/>
                    <a:gd name="connsiteY2" fmla="*/ 1542179 h 1832296"/>
                    <a:gd name="connsiteX3" fmla="*/ 609598 w 609598"/>
                    <a:gd name="connsiteY3" fmla="*/ 1573494 h 1832296"/>
                    <a:gd name="connsiteX4" fmla="*/ 560891 w 609598"/>
                    <a:gd name="connsiteY4" fmla="*/ 1675833 h 1832296"/>
                    <a:gd name="connsiteX5" fmla="*/ 359751 w 609598"/>
                    <a:gd name="connsiteY5" fmla="*/ 1832296 h 1832296"/>
                    <a:gd name="connsiteX6" fmla="*/ 0 w 609598"/>
                    <a:gd name="connsiteY6" fmla="*/ 1832295 h 1832296"/>
                    <a:gd name="connsiteX7" fmla="*/ 0 w 609598"/>
                    <a:gd name="connsiteY7" fmla="*/ 0 h 1832296"/>
                    <a:gd name="connsiteX8" fmla="*/ 359751 w 609598"/>
                    <a:gd name="connsiteY8" fmla="*/ 0 h 1832296"/>
                    <a:gd name="connsiteX9" fmla="*/ 560891 w 609598"/>
                    <a:gd name="connsiteY9" fmla="*/ 156464 h 183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9598" h="1832296">
                      <a:moveTo>
                        <a:pt x="609598" y="258804"/>
                      </a:moveTo>
                      <a:lnTo>
                        <a:pt x="606442" y="290118"/>
                      </a:lnTo>
                      <a:lnTo>
                        <a:pt x="606441" y="1542179"/>
                      </a:lnTo>
                      <a:lnTo>
                        <a:pt x="609598" y="1573494"/>
                      </a:lnTo>
                      <a:lnTo>
                        <a:pt x="560891" y="1675833"/>
                      </a:lnTo>
                      <a:cubicBezTo>
                        <a:pt x="503475" y="1774616"/>
                        <a:pt x="434258" y="1832296"/>
                        <a:pt x="359751" y="1832296"/>
                      </a:cubicBezTo>
                      <a:lnTo>
                        <a:pt x="0" y="1832295"/>
                      </a:lnTo>
                      <a:lnTo>
                        <a:pt x="0" y="0"/>
                      </a:lnTo>
                      <a:lnTo>
                        <a:pt x="359751" y="0"/>
                      </a:lnTo>
                      <a:cubicBezTo>
                        <a:pt x="434258" y="0"/>
                        <a:pt x="503475" y="57681"/>
                        <a:pt x="560891" y="1564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grpSp>
        <p:nvGrpSpPr>
          <p:cNvPr id="248" name="Group 247"/>
          <p:cNvGrpSpPr>
            <a:grpSpLocks noChangeAspect="1"/>
          </p:cNvGrpSpPr>
          <p:nvPr>
            <p:custDataLst>
              <p:custData r:id="rId11"/>
            </p:custDataLst>
          </p:nvPr>
        </p:nvGrpSpPr>
        <p:grpSpPr>
          <a:xfrm>
            <a:off x="9517943" y="4678316"/>
            <a:ext cx="1080000" cy="1080000"/>
            <a:chOff x="5556000" y="2889000"/>
            <a:chExt cx="1080000" cy="1080000"/>
          </a:xfrm>
        </p:grpSpPr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>
              <a:off x="5807391" y="3083129"/>
              <a:ext cx="577212" cy="691760"/>
              <a:chOff x="8151194" y="3078759"/>
              <a:chExt cx="768279" cy="920726"/>
            </a:xfrm>
          </p:grpSpPr>
          <p:grpSp>
            <p:nvGrpSpPr>
              <p:cNvPr id="251" name="Group 250"/>
              <p:cNvGrpSpPr/>
              <p:nvPr/>
            </p:nvGrpSpPr>
            <p:grpSpPr>
              <a:xfrm>
                <a:off x="8151194" y="3670178"/>
                <a:ext cx="329315" cy="329307"/>
                <a:chOff x="6067280" y="3400280"/>
                <a:chExt cx="362241" cy="362241"/>
              </a:xfrm>
            </p:grpSpPr>
            <p:sp>
              <p:nvSpPr>
                <p:cNvPr id="263" name="Oval 262"/>
                <p:cNvSpPr>
                  <a:spLocks noChangeAspect="1"/>
                </p:cNvSpPr>
                <p:nvPr/>
              </p:nvSpPr>
              <p:spPr>
                <a:xfrm>
                  <a:off x="6067280" y="3400280"/>
                  <a:ext cx="362241" cy="362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264" name="Group 263"/>
                <p:cNvGrpSpPr>
                  <a:grpSpLocks noChangeAspect="1"/>
                </p:cNvGrpSpPr>
                <p:nvPr/>
              </p:nvGrpSpPr>
              <p:grpSpPr>
                <a:xfrm>
                  <a:off x="6133928" y="3470346"/>
                  <a:ext cx="228944" cy="222108"/>
                  <a:chOff x="4970585" y="2737925"/>
                  <a:chExt cx="1960098" cy="1901583"/>
                </a:xfrm>
              </p:grpSpPr>
              <p:sp>
                <p:nvSpPr>
                  <p:cNvPr id="265" name="Freeform 264"/>
                  <p:cNvSpPr>
                    <a:spLocks noChangeAspect="1"/>
                  </p:cNvSpPr>
                  <p:nvPr/>
                </p:nvSpPr>
                <p:spPr>
                  <a:xfrm>
                    <a:off x="5493434" y="2737925"/>
                    <a:ext cx="914400" cy="914400"/>
                  </a:xfrm>
                  <a:custGeom>
                    <a:avLst/>
                    <a:gdLst>
                      <a:gd name="connsiteX0" fmla="*/ 457200 w 914400"/>
                      <a:gd name="connsiteY0" fmla="*/ 0 h 914400"/>
                      <a:gd name="connsiteX1" fmla="*/ 914400 w 914400"/>
                      <a:gd name="connsiteY1" fmla="*/ 457200 h 914400"/>
                      <a:gd name="connsiteX2" fmla="*/ 457200 w 914400"/>
                      <a:gd name="connsiteY2" fmla="*/ 914400 h 914400"/>
                      <a:gd name="connsiteX3" fmla="*/ 0 w 914400"/>
                      <a:gd name="connsiteY3" fmla="*/ 457200 h 914400"/>
                      <a:gd name="connsiteX4" fmla="*/ 457200 w 914400"/>
                      <a:gd name="connsiteY4" fmla="*/ 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709705"/>
                          <a:pt x="709705" y="914400"/>
                          <a:pt x="457200" y="914400"/>
                        </a:cubicBezTo>
                        <a:cubicBezTo>
                          <a:pt x="204695" y="914400"/>
                          <a:pt x="0" y="709705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6" name="Freeform 265"/>
                  <p:cNvSpPr>
                    <a:spLocks noChangeAspect="1"/>
                  </p:cNvSpPr>
                  <p:nvPr/>
                </p:nvSpPr>
                <p:spPr>
                  <a:xfrm>
                    <a:off x="4970585" y="3659459"/>
                    <a:ext cx="1960098" cy="980049"/>
                  </a:xfrm>
                  <a:custGeom>
                    <a:avLst/>
                    <a:gdLst>
                      <a:gd name="connsiteX0" fmla="*/ 980049 w 1960098"/>
                      <a:gd name="connsiteY0" fmla="*/ 0 h 980049"/>
                      <a:gd name="connsiteX1" fmla="*/ 1960098 w 1960098"/>
                      <a:gd name="connsiteY1" fmla="*/ 980049 h 980049"/>
                      <a:gd name="connsiteX2" fmla="*/ 0 w 1960098"/>
                      <a:gd name="connsiteY2" fmla="*/ 980049 h 980049"/>
                      <a:gd name="connsiteX3" fmla="*/ 980049 w 1960098"/>
                      <a:gd name="connsiteY3" fmla="*/ 0 h 980049"/>
                      <a:gd name="connsiteX0" fmla="*/ 0 w 1960098"/>
                      <a:gd name="connsiteY0" fmla="*/ 980049 h 1071489"/>
                      <a:gd name="connsiteX1" fmla="*/ 980049 w 1960098"/>
                      <a:gd name="connsiteY1" fmla="*/ 0 h 1071489"/>
                      <a:gd name="connsiteX2" fmla="*/ 1960098 w 1960098"/>
                      <a:gd name="connsiteY2" fmla="*/ 980049 h 1071489"/>
                      <a:gd name="connsiteX3" fmla="*/ 91440 w 1960098"/>
                      <a:gd name="connsiteY3" fmla="*/ 1071489 h 1071489"/>
                      <a:gd name="connsiteX0" fmla="*/ 0 w 1960098"/>
                      <a:gd name="connsiteY0" fmla="*/ 980049 h 980049"/>
                      <a:gd name="connsiteX1" fmla="*/ 980049 w 1960098"/>
                      <a:gd name="connsiteY1" fmla="*/ 0 h 980049"/>
                      <a:gd name="connsiteX2" fmla="*/ 1960098 w 1960098"/>
                      <a:gd name="connsiteY2" fmla="*/ 980049 h 980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0098" h="980049">
                        <a:moveTo>
                          <a:pt x="0" y="980049"/>
                        </a:moveTo>
                        <a:cubicBezTo>
                          <a:pt x="0" y="438783"/>
                          <a:pt x="438783" y="0"/>
                          <a:pt x="980049" y="0"/>
                        </a:cubicBezTo>
                        <a:cubicBezTo>
                          <a:pt x="1521315" y="0"/>
                          <a:pt x="1960098" y="438783"/>
                          <a:pt x="1960098" y="980049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grpSp>
            <p:nvGrpSpPr>
              <p:cNvPr id="252" name="Group 251"/>
              <p:cNvGrpSpPr/>
              <p:nvPr/>
            </p:nvGrpSpPr>
            <p:grpSpPr>
              <a:xfrm>
                <a:off x="8590158" y="3670177"/>
                <a:ext cx="329315" cy="329307"/>
                <a:chOff x="6067280" y="3400280"/>
                <a:chExt cx="362241" cy="362241"/>
              </a:xfrm>
            </p:grpSpPr>
            <p:sp>
              <p:nvSpPr>
                <p:cNvPr id="259" name="Oval 258"/>
                <p:cNvSpPr>
                  <a:spLocks noChangeAspect="1"/>
                </p:cNvSpPr>
                <p:nvPr/>
              </p:nvSpPr>
              <p:spPr>
                <a:xfrm>
                  <a:off x="6067280" y="3400280"/>
                  <a:ext cx="362241" cy="362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grpSp>
              <p:nvGrpSpPr>
                <p:cNvPr id="260" name="Group 259"/>
                <p:cNvGrpSpPr>
                  <a:grpSpLocks noChangeAspect="1"/>
                </p:cNvGrpSpPr>
                <p:nvPr/>
              </p:nvGrpSpPr>
              <p:grpSpPr>
                <a:xfrm>
                  <a:off x="6133928" y="3470346"/>
                  <a:ext cx="228944" cy="222108"/>
                  <a:chOff x="4970585" y="2737925"/>
                  <a:chExt cx="1960098" cy="1901583"/>
                </a:xfrm>
              </p:grpSpPr>
              <p:sp>
                <p:nvSpPr>
                  <p:cNvPr id="261" name="Freeform 260"/>
                  <p:cNvSpPr>
                    <a:spLocks noChangeAspect="1"/>
                  </p:cNvSpPr>
                  <p:nvPr/>
                </p:nvSpPr>
                <p:spPr>
                  <a:xfrm>
                    <a:off x="5493434" y="2737925"/>
                    <a:ext cx="914400" cy="914400"/>
                  </a:xfrm>
                  <a:custGeom>
                    <a:avLst/>
                    <a:gdLst>
                      <a:gd name="connsiteX0" fmla="*/ 457200 w 914400"/>
                      <a:gd name="connsiteY0" fmla="*/ 0 h 914400"/>
                      <a:gd name="connsiteX1" fmla="*/ 914400 w 914400"/>
                      <a:gd name="connsiteY1" fmla="*/ 457200 h 914400"/>
                      <a:gd name="connsiteX2" fmla="*/ 457200 w 914400"/>
                      <a:gd name="connsiteY2" fmla="*/ 914400 h 914400"/>
                      <a:gd name="connsiteX3" fmla="*/ 0 w 914400"/>
                      <a:gd name="connsiteY3" fmla="*/ 457200 h 914400"/>
                      <a:gd name="connsiteX4" fmla="*/ 457200 w 914400"/>
                      <a:gd name="connsiteY4" fmla="*/ 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709705"/>
                          <a:pt x="709705" y="914400"/>
                          <a:pt x="457200" y="914400"/>
                        </a:cubicBezTo>
                        <a:cubicBezTo>
                          <a:pt x="204695" y="914400"/>
                          <a:pt x="0" y="709705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62" name="Freeform 261"/>
                  <p:cNvSpPr>
                    <a:spLocks noChangeAspect="1"/>
                  </p:cNvSpPr>
                  <p:nvPr/>
                </p:nvSpPr>
                <p:spPr>
                  <a:xfrm>
                    <a:off x="4970585" y="3659459"/>
                    <a:ext cx="1960098" cy="980049"/>
                  </a:xfrm>
                  <a:custGeom>
                    <a:avLst/>
                    <a:gdLst>
                      <a:gd name="connsiteX0" fmla="*/ 980049 w 1960098"/>
                      <a:gd name="connsiteY0" fmla="*/ 0 h 980049"/>
                      <a:gd name="connsiteX1" fmla="*/ 1960098 w 1960098"/>
                      <a:gd name="connsiteY1" fmla="*/ 980049 h 980049"/>
                      <a:gd name="connsiteX2" fmla="*/ 0 w 1960098"/>
                      <a:gd name="connsiteY2" fmla="*/ 980049 h 980049"/>
                      <a:gd name="connsiteX3" fmla="*/ 980049 w 1960098"/>
                      <a:gd name="connsiteY3" fmla="*/ 0 h 980049"/>
                      <a:gd name="connsiteX0" fmla="*/ 0 w 1960098"/>
                      <a:gd name="connsiteY0" fmla="*/ 980049 h 1071489"/>
                      <a:gd name="connsiteX1" fmla="*/ 980049 w 1960098"/>
                      <a:gd name="connsiteY1" fmla="*/ 0 h 1071489"/>
                      <a:gd name="connsiteX2" fmla="*/ 1960098 w 1960098"/>
                      <a:gd name="connsiteY2" fmla="*/ 980049 h 1071489"/>
                      <a:gd name="connsiteX3" fmla="*/ 91440 w 1960098"/>
                      <a:gd name="connsiteY3" fmla="*/ 1071489 h 1071489"/>
                      <a:gd name="connsiteX0" fmla="*/ 0 w 1960098"/>
                      <a:gd name="connsiteY0" fmla="*/ 980049 h 980049"/>
                      <a:gd name="connsiteX1" fmla="*/ 980049 w 1960098"/>
                      <a:gd name="connsiteY1" fmla="*/ 0 h 980049"/>
                      <a:gd name="connsiteX2" fmla="*/ 1960098 w 1960098"/>
                      <a:gd name="connsiteY2" fmla="*/ 980049 h 980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0098" h="980049">
                        <a:moveTo>
                          <a:pt x="0" y="980049"/>
                        </a:moveTo>
                        <a:cubicBezTo>
                          <a:pt x="0" y="438783"/>
                          <a:pt x="438783" y="0"/>
                          <a:pt x="980049" y="0"/>
                        </a:cubicBezTo>
                        <a:cubicBezTo>
                          <a:pt x="1521315" y="0"/>
                          <a:pt x="1960098" y="438783"/>
                          <a:pt x="1960098" y="980049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  <p:grpSp>
            <p:nvGrpSpPr>
              <p:cNvPr id="253" name="Group 252"/>
              <p:cNvGrpSpPr/>
              <p:nvPr/>
            </p:nvGrpSpPr>
            <p:grpSpPr>
              <a:xfrm>
                <a:off x="8298591" y="3441649"/>
                <a:ext cx="473501" cy="204474"/>
                <a:chOff x="8392003" y="3422190"/>
                <a:chExt cx="430450" cy="185886"/>
              </a:xfrm>
            </p:grpSpPr>
            <p:sp>
              <p:nvSpPr>
                <p:cNvPr id="257" name="Oval 256"/>
                <p:cNvSpPr>
                  <a:spLocks noChangeAspect="1"/>
                </p:cNvSpPr>
                <p:nvPr/>
              </p:nvSpPr>
              <p:spPr>
                <a:xfrm>
                  <a:off x="8392003" y="3422190"/>
                  <a:ext cx="185886" cy="18588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8" name="Oval 257"/>
                <p:cNvSpPr>
                  <a:spLocks noChangeAspect="1"/>
                </p:cNvSpPr>
                <p:nvPr/>
              </p:nvSpPr>
              <p:spPr>
                <a:xfrm>
                  <a:off x="8636567" y="3422190"/>
                  <a:ext cx="185886" cy="18588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54" name="Oval 253"/>
              <p:cNvSpPr>
                <a:spLocks noChangeAspect="1"/>
              </p:cNvSpPr>
              <p:nvPr/>
            </p:nvSpPr>
            <p:spPr>
              <a:xfrm>
                <a:off x="8465509" y="3275802"/>
                <a:ext cx="139661" cy="1396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8487601" y="3148679"/>
                <a:ext cx="95390" cy="9538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8512971" y="3078759"/>
                <a:ext cx="44501" cy="444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67" name="Group 266"/>
          <p:cNvGrpSpPr>
            <a:grpSpLocks noChangeAspect="1"/>
          </p:cNvGrpSpPr>
          <p:nvPr>
            <p:custDataLst>
              <p:custData r:id="rId12"/>
            </p:custDataLst>
          </p:nvPr>
        </p:nvGrpSpPr>
        <p:grpSpPr>
          <a:xfrm>
            <a:off x="7393136" y="4678316"/>
            <a:ext cx="1080000" cy="1080000"/>
            <a:chOff x="5556000" y="2889000"/>
            <a:chExt cx="1080000" cy="1080000"/>
          </a:xfrm>
        </p:grpSpPr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69" name="Group 268"/>
            <p:cNvGrpSpPr>
              <a:grpSpLocks noChangeAspect="1"/>
            </p:cNvGrpSpPr>
            <p:nvPr/>
          </p:nvGrpSpPr>
          <p:grpSpPr>
            <a:xfrm>
              <a:off x="5695048" y="3079762"/>
              <a:ext cx="801905" cy="698477"/>
              <a:chOff x="5737781" y="3074749"/>
              <a:chExt cx="770615" cy="671223"/>
            </a:xfrm>
          </p:grpSpPr>
          <p:sp>
            <p:nvSpPr>
              <p:cNvPr id="270" name="Freeform 269"/>
              <p:cNvSpPr>
                <a:spLocks noChangeAspect="1"/>
              </p:cNvSpPr>
              <p:nvPr/>
            </p:nvSpPr>
            <p:spPr>
              <a:xfrm>
                <a:off x="5737781" y="3074749"/>
                <a:ext cx="716438" cy="521825"/>
              </a:xfrm>
              <a:custGeom>
                <a:avLst/>
                <a:gdLst>
                  <a:gd name="connsiteX0" fmla="*/ 4202859 w 8798560"/>
                  <a:gd name="connsiteY0" fmla="*/ 0 h 5582574"/>
                  <a:gd name="connsiteX1" fmla="*/ 8690181 w 8798560"/>
                  <a:gd name="connsiteY1" fmla="*/ 0 h 5582574"/>
                  <a:gd name="connsiteX2" fmla="*/ 8798560 w 8798560"/>
                  <a:gd name="connsiteY2" fmla="*/ 108379 h 5582574"/>
                  <a:gd name="connsiteX3" fmla="*/ 8798560 w 8798560"/>
                  <a:gd name="connsiteY3" fmla="*/ 1517221 h 5582574"/>
                  <a:gd name="connsiteX4" fmla="*/ 8690181 w 8798560"/>
                  <a:gd name="connsiteY4" fmla="*/ 1625600 h 5582574"/>
                  <a:gd name="connsiteX5" fmla="*/ 7433734 w 8798560"/>
                  <a:gd name="connsiteY5" fmla="*/ 1625600 h 5582574"/>
                  <a:gd name="connsiteX6" fmla="*/ 7433734 w 8798560"/>
                  <a:gd name="connsiteY6" fmla="*/ 2836212 h 5582574"/>
                  <a:gd name="connsiteX7" fmla="*/ 7325355 w 8798560"/>
                  <a:gd name="connsiteY7" fmla="*/ 2944591 h 5582574"/>
                  <a:gd name="connsiteX8" fmla="*/ 6068907 w 8798560"/>
                  <a:gd name="connsiteY8" fmla="*/ 2944591 h 5582574"/>
                  <a:gd name="connsiteX9" fmla="*/ 6068907 w 8798560"/>
                  <a:gd name="connsiteY9" fmla="*/ 4155203 h 5582574"/>
                  <a:gd name="connsiteX10" fmla="*/ 5960528 w 8798560"/>
                  <a:gd name="connsiteY10" fmla="*/ 4263582 h 5582574"/>
                  <a:gd name="connsiteX11" fmla="*/ 4704080 w 8798560"/>
                  <a:gd name="connsiteY11" fmla="*/ 4263582 h 5582574"/>
                  <a:gd name="connsiteX12" fmla="*/ 4704080 w 8798560"/>
                  <a:gd name="connsiteY12" fmla="*/ 5474195 h 5582574"/>
                  <a:gd name="connsiteX13" fmla="*/ 4595701 w 8798560"/>
                  <a:gd name="connsiteY13" fmla="*/ 5582574 h 5582574"/>
                  <a:gd name="connsiteX14" fmla="*/ 108379 w 8798560"/>
                  <a:gd name="connsiteY14" fmla="*/ 5582574 h 5582574"/>
                  <a:gd name="connsiteX15" fmla="*/ 0 w 8798560"/>
                  <a:gd name="connsiteY15" fmla="*/ 5474195 h 5582574"/>
                  <a:gd name="connsiteX16" fmla="*/ 0 w 8798560"/>
                  <a:gd name="connsiteY16" fmla="*/ 4065353 h 5582574"/>
                  <a:gd name="connsiteX17" fmla="*/ 108379 w 8798560"/>
                  <a:gd name="connsiteY17" fmla="*/ 3956974 h 5582574"/>
                  <a:gd name="connsiteX18" fmla="*/ 1364827 w 8798560"/>
                  <a:gd name="connsiteY18" fmla="*/ 3956974 h 5582574"/>
                  <a:gd name="connsiteX19" fmla="*/ 1364827 w 8798560"/>
                  <a:gd name="connsiteY19" fmla="*/ 2746361 h 5582574"/>
                  <a:gd name="connsiteX20" fmla="*/ 1473206 w 8798560"/>
                  <a:gd name="connsiteY20" fmla="*/ 2637982 h 5582574"/>
                  <a:gd name="connsiteX21" fmla="*/ 2729654 w 8798560"/>
                  <a:gd name="connsiteY21" fmla="*/ 2637982 h 5582574"/>
                  <a:gd name="connsiteX22" fmla="*/ 2729654 w 8798560"/>
                  <a:gd name="connsiteY22" fmla="*/ 1427370 h 5582574"/>
                  <a:gd name="connsiteX23" fmla="*/ 2838033 w 8798560"/>
                  <a:gd name="connsiteY23" fmla="*/ 1318991 h 5582574"/>
                  <a:gd name="connsiteX24" fmla="*/ 4094480 w 8798560"/>
                  <a:gd name="connsiteY24" fmla="*/ 1318991 h 5582574"/>
                  <a:gd name="connsiteX25" fmla="*/ 4094480 w 8798560"/>
                  <a:gd name="connsiteY25" fmla="*/ 108379 h 5582574"/>
                  <a:gd name="connsiteX26" fmla="*/ 4202859 w 8798560"/>
                  <a:gd name="connsiteY26" fmla="*/ 0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22" fmla="*/ 7325355 w 8798560"/>
                  <a:gd name="connsiteY22" fmla="*/ 2944591 h 5582574"/>
                  <a:gd name="connsiteX23" fmla="*/ 6068907 w 8798560"/>
                  <a:gd name="connsiteY23" fmla="*/ 2944591 h 5582574"/>
                  <a:gd name="connsiteX24" fmla="*/ 6068907 w 8798560"/>
                  <a:gd name="connsiteY24" fmla="*/ 4155203 h 5582574"/>
                  <a:gd name="connsiteX25" fmla="*/ 5960528 w 8798560"/>
                  <a:gd name="connsiteY25" fmla="*/ 4263582 h 5582574"/>
                  <a:gd name="connsiteX26" fmla="*/ 4795520 w 8798560"/>
                  <a:gd name="connsiteY26" fmla="*/ 4355022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22" fmla="*/ 7325355 w 8798560"/>
                  <a:gd name="connsiteY22" fmla="*/ 2944591 h 5582574"/>
                  <a:gd name="connsiteX23" fmla="*/ 6068907 w 8798560"/>
                  <a:gd name="connsiteY23" fmla="*/ 2944591 h 5582574"/>
                  <a:gd name="connsiteX24" fmla="*/ 6068907 w 8798560"/>
                  <a:gd name="connsiteY24" fmla="*/ 4155203 h 5582574"/>
                  <a:gd name="connsiteX25" fmla="*/ 5960528 w 8798560"/>
                  <a:gd name="connsiteY25" fmla="*/ 4263582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22" fmla="*/ 7325355 w 8798560"/>
                  <a:gd name="connsiteY22" fmla="*/ 2944591 h 5582574"/>
                  <a:gd name="connsiteX23" fmla="*/ 6068907 w 8798560"/>
                  <a:gd name="connsiteY23" fmla="*/ 2944591 h 5582574"/>
                  <a:gd name="connsiteX24" fmla="*/ 6068907 w 8798560"/>
                  <a:gd name="connsiteY24" fmla="*/ 4155203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22" fmla="*/ 7325355 w 8798560"/>
                  <a:gd name="connsiteY22" fmla="*/ 2944591 h 5582574"/>
                  <a:gd name="connsiteX23" fmla="*/ 6068907 w 8798560"/>
                  <a:gd name="connsiteY23" fmla="*/ 2944591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22" fmla="*/ 7325355 w 8798560"/>
                  <a:gd name="connsiteY22" fmla="*/ 2944591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21" fmla="*/ 7433734 w 8798560"/>
                  <a:gd name="connsiteY21" fmla="*/ 2836212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20" fmla="*/ 7433734 w 8798560"/>
                  <a:gd name="connsiteY20" fmla="*/ 1625600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19" fmla="*/ 8690181 w 8798560"/>
                  <a:gd name="connsiteY19" fmla="*/ 1625600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18" fmla="*/ 8798560 w 8798560"/>
                  <a:gd name="connsiteY18" fmla="*/ 1517221 h 5582574"/>
                  <a:gd name="connsiteX0" fmla="*/ 4704080 w 8798560"/>
                  <a:gd name="connsiteY0" fmla="*/ 4263582 h 5582574"/>
                  <a:gd name="connsiteX1" fmla="*/ 4704080 w 8798560"/>
                  <a:gd name="connsiteY1" fmla="*/ 5474195 h 5582574"/>
                  <a:gd name="connsiteX2" fmla="*/ 4595701 w 8798560"/>
                  <a:gd name="connsiteY2" fmla="*/ 5582574 h 5582574"/>
                  <a:gd name="connsiteX3" fmla="*/ 108379 w 8798560"/>
                  <a:gd name="connsiteY3" fmla="*/ 5582574 h 5582574"/>
                  <a:gd name="connsiteX4" fmla="*/ 0 w 8798560"/>
                  <a:gd name="connsiteY4" fmla="*/ 5474195 h 5582574"/>
                  <a:gd name="connsiteX5" fmla="*/ 0 w 8798560"/>
                  <a:gd name="connsiteY5" fmla="*/ 4065353 h 5582574"/>
                  <a:gd name="connsiteX6" fmla="*/ 108379 w 8798560"/>
                  <a:gd name="connsiteY6" fmla="*/ 3956974 h 5582574"/>
                  <a:gd name="connsiteX7" fmla="*/ 1364827 w 8798560"/>
                  <a:gd name="connsiteY7" fmla="*/ 3956974 h 5582574"/>
                  <a:gd name="connsiteX8" fmla="*/ 1364827 w 8798560"/>
                  <a:gd name="connsiteY8" fmla="*/ 2746361 h 5582574"/>
                  <a:gd name="connsiteX9" fmla="*/ 1473206 w 8798560"/>
                  <a:gd name="connsiteY9" fmla="*/ 2637982 h 5582574"/>
                  <a:gd name="connsiteX10" fmla="*/ 2729654 w 8798560"/>
                  <a:gd name="connsiteY10" fmla="*/ 2637982 h 5582574"/>
                  <a:gd name="connsiteX11" fmla="*/ 2729654 w 8798560"/>
                  <a:gd name="connsiteY11" fmla="*/ 1427370 h 5582574"/>
                  <a:gd name="connsiteX12" fmla="*/ 2838033 w 8798560"/>
                  <a:gd name="connsiteY12" fmla="*/ 1318991 h 5582574"/>
                  <a:gd name="connsiteX13" fmla="*/ 4094480 w 8798560"/>
                  <a:gd name="connsiteY13" fmla="*/ 1318991 h 5582574"/>
                  <a:gd name="connsiteX14" fmla="*/ 4094480 w 8798560"/>
                  <a:gd name="connsiteY14" fmla="*/ 108379 h 5582574"/>
                  <a:gd name="connsiteX15" fmla="*/ 4202859 w 8798560"/>
                  <a:gd name="connsiteY15" fmla="*/ 0 h 5582574"/>
                  <a:gd name="connsiteX16" fmla="*/ 8690181 w 8798560"/>
                  <a:gd name="connsiteY16" fmla="*/ 0 h 5582574"/>
                  <a:gd name="connsiteX17" fmla="*/ 8798560 w 8798560"/>
                  <a:gd name="connsiteY17" fmla="*/ 108379 h 5582574"/>
                  <a:gd name="connsiteX0" fmla="*/ 4704080 w 8690181"/>
                  <a:gd name="connsiteY0" fmla="*/ 4263582 h 5582574"/>
                  <a:gd name="connsiteX1" fmla="*/ 4704080 w 8690181"/>
                  <a:gd name="connsiteY1" fmla="*/ 5474195 h 5582574"/>
                  <a:gd name="connsiteX2" fmla="*/ 4595701 w 8690181"/>
                  <a:gd name="connsiteY2" fmla="*/ 5582574 h 5582574"/>
                  <a:gd name="connsiteX3" fmla="*/ 108379 w 8690181"/>
                  <a:gd name="connsiteY3" fmla="*/ 5582574 h 5582574"/>
                  <a:gd name="connsiteX4" fmla="*/ 0 w 8690181"/>
                  <a:gd name="connsiteY4" fmla="*/ 5474195 h 5582574"/>
                  <a:gd name="connsiteX5" fmla="*/ 0 w 8690181"/>
                  <a:gd name="connsiteY5" fmla="*/ 4065353 h 5582574"/>
                  <a:gd name="connsiteX6" fmla="*/ 108379 w 8690181"/>
                  <a:gd name="connsiteY6" fmla="*/ 3956974 h 5582574"/>
                  <a:gd name="connsiteX7" fmla="*/ 1364827 w 8690181"/>
                  <a:gd name="connsiteY7" fmla="*/ 3956974 h 5582574"/>
                  <a:gd name="connsiteX8" fmla="*/ 1364827 w 8690181"/>
                  <a:gd name="connsiteY8" fmla="*/ 2746361 h 5582574"/>
                  <a:gd name="connsiteX9" fmla="*/ 1473206 w 8690181"/>
                  <a:gd name="connsiteY9" fmla="*/ 2637982 h 5582574"/>
                  <a:gd name="connsiteX10" fmla="*/ 2729654 w 8690181"/>
                  <a:gd name="connsiteY10" fmla="*/ 2637982 h 5582574"/>
                  <a:gd name="connsiteX11" fmla="*/ 2729654 w 8690181"/>
                  <a:gd name="connsiteY11" fmla="*/ 1427370 h 5582574"/>
                  <a:gd name="connsiteX12" fmla="*/ 2838033 w 8690181"/>
                  <a:gd name="connsiteY12" fmla="*/ 1318991 h 5582574"/>
                  <a:gd name="connsiteX13" fmla="*/ 4094480 w 8690181"/>
                  <a:gd name="connsiteY13" fmla="*/ 1318991 h 5582574"/>
                  <a:gd name="connsiteX14" fmla="*/ 4094480 w 8690181"/>
                  <a:gd name="connsiteY14" fmla="*/ 108379 h 5582574"/>
                  <a:gd name="connsiteX15" fmla="*/ 4202859 w 8690181"/>
                  <a:gd name="connsiteY15" fmla="*/ 0 h 5582574"/>
                  <a:gd name="connsiteX16" fmla="*/ 8690181 w 8690181"/>
                  <a:gd name="connsiteY16" fmla="*/ 0 h 5582574"/>
                  <a:gd name="connsiteX0" fmla="*/ 4704080 w 8690181"/>
                  <a:gd name="connsiteY0" fmla="*/ 4263582 h 5582574"/>
                  <a:gd name="connsiteX1" fmla="*/ 4704080 w 8690181"/>
                  <a:gd name="connsiteY1" fmla="*/ 5474195 h 5582574"/>
                  <a:gd name="connsiteX2" fmla="*/ 4595701 w 8690181"/>
                  <a:gd name="connsiteY2" fmla="*/ 5582574 h 5582574"/>
                  <a:gd name="connsiteX3" fmla="*/ 108379 w 8690181"/>
                  <a:gd name="connsiteY3" fmla="*/ 5582574 h 5582574"/>
                  <a:gd name="connsiteX4" fmla="*/ 0 w 8690181"/>
                  <a:gd name="connsiteY4" fmla="*/ 5474195 h 5582574"/>
                  <a:gd name="connsiteX5" fmla="*/ 0 w 8690181"/>
                  <a:gd name="connsiteY5" fmla="*/ 4065353 h 5582574"/>
                  <a:gd name="connsiteX6" fmla="*/ 108379 w 8690181"/>
                  <a:gd name="connsiteY6" fmla="*/ 3956974 h 5582574"/>
                  <a:gd name="connsiteX7" fmla="*/ 1364827 w 8690181"/>
                  <a:gd name="connsiteY7" fmla="*/ 3956974 h 5582574"/>
                  <a:gd name="connsiteX8" fmla="*/ 1364827 w 8690181"/>
                  <a:gd name="connsiteY8" fmla="*/ 2746361 h 5582574"/>
                  <a:gd name="connsiteX9" fmla="*/ 1473206 w 8690181"/>
                  <a:gd name="connsiteY9" fmla="*/ 2637982 h 5582574"/>
                  <a:gd name="connsiteX10" fmla="*/ 2729654 w 8690181"/>
                  <a:gd name="connsiteY10" fmla="*/ 2637982 h 5582574"/>
                  <a:gd name="connsiteX11" fmla="*/ 2729654 w 8690181"/>
                  <a:gd name="connsiteY11" fmla="*/ 1427370 h 5582574"/>
                  <a:gd name="connsiteX12" fmla="*/ 2838033 w 8690181"/>
                  <a:gd name="connsiteY12" fmla="*/ 1318991 h 5582574"/>
                  <a:gd name="connsiteX13" fmla="*/ 4094480 w 8690181"/>
                  <a:gd name="connsiteY13" fmla="*/ 1318991 h 5582574"/>
                  <a:gd name="connsiteX14" fmla="*/ 4094480 w 8690181"/>
                  <a:gd name="connsiteY14" fmla="*/ 108379 h 5582574"/>
                  <a:gd name="connsiteX15" fmla="*/ 4202859 w 8690181"/>
                  <a:gd name="connsiteY15" fmla="*/ 0 h 5582574"/>
                  <a:gd name="connsiteX16" fmla="*/ 8690181 w 8690181"/>
                  <a:gd name="connsiteY16" fmla="*/ 0 h 5582574"/>
                  <a:gd name="connsiteX0" fmla="*/ 4704080 w 8690181"/>
                  <a:gd name="connsiteY0" fmla="*/ 5474195 h 5582574"/>
                  <a:gd name="connsiteX1" fmla="*/ 4595701 w 8690181"/>
                  <a:gd name="connsiteY1" fmla="*/ 5582574 h 5582574"/>
                  <a:gd name="connsiteX2" fmla="*/ 108379 w 8690181"/>
                  <a:gd name="connsiteY2" fmla="*/ 5582574 h 5582574"/>
                  <a:gd name="connsiteX3" fmla="*/ 0 w 8690181"/>
                  <a:gd name="connsiteY3" fmla="*/ 5474195 h 5582574"/>
                  <a:gd name="connsiteX4" fmla="*/ 0 w 8690181"/>
                  <a:gd name="connsiteY4" fmla="*/ 4065353 h 5582574"/>
                  <a:gd name="connsiteX5" fmla="*/ 108379 w 8690181"/>
                  <a:gd name="connsiteY5" fmla="*/ 3956974 h 5582574"/>
                  <a:gd name="connsiteX6" fmla="*/ 1364827 w 8690181"/>
                  <a:gd name="connsiteY6" fmla="*/ 3956974 h 5582574"/>
                  <a:gd name="connsiteX7" fmla="*/ 1364827 w 8690181"/>
                  <a:gd name="connsiteY7" fmla="*/ 2746361 h 5582574"/>
                  <a:gd name="connsiteX8" fmla="*/ 1473206 w 8690181"/>
                  <a:gd name="connsiteY8" fmla="*/ 2637982 h 5582574"/>
                  <a:gd name="connsiteX9" fmla="*/ 2729654 w 8690181"/>
                  <a:gd name="connsiteY9" fmla="*/ 2637982 h 5582574"/>
                  <a:gd name="connsiteX10" fmla="*/ 2729654 w 8690181"/>
                  <a:gd name="connsiteY10" fmla="*/ 1427370 h 5582574"/>
                  <a:gd name="connsiteX11" fmla="*/ 2838033 w 8690181"/>
                  <a:gd name="connsiteY11" fmla="*/ 1318991 h 5582574"/>
                  <a:gd name="connsiteX12" fmla="*/ 4094480 w 8690181"/>
                  <a:gd name="connsiteY12" fmla="*/ 1318991 h 5582574"/>
                  <a:gd name="connsiteX13" fmla="*/ 4094480 w 8690181"/>
                  <a:gd name="connsiteY13" fmla="*/ 108379 h 5582574"/>
                  <a:gd name="connsiteX14" fmla="*/ 4202859 w 8690181"/>
                  <a:gd name="connsiteY14" fmla="*/ 0 h 5582574"/>
                  <a:gd name="connsiteX15" fmla="*/ 8690181 w 8690181"/>
                  <a:gd name="connsiteY15" fmla="*/ 0 h 5582574"/>
                  <a:gd name="connsiteX0" fmla="*/ 4595701 w 8690181"/>
                  <a:gd name="connsiteY0" fmla="*/ 5582574 h 5582574"/>
                  <a:gd name="connsiteX1" fmla="*/ 108379 w 8690181"/>
                  <a:gd name="connsiteY1" fmla="*/ 5582574 h 5582574"/>
                  <a:gd name="connsiteX2" fmla="*/ 0 w 8690181"/>
                  <a:gd name="connsiteY2" fmla="*/ 5474195 h 5582574"/>
                  <a:gd name="connsiteX3" fmla="*/ 0 w 8690181"/>
                  <a:gd name="connsiteY3" fmla="*/ 4065353 h 5582574"/>
                  <a:gd name="connsiteX4" fmla="*/ 108379 w 8690181"/>
                  <a:gd name="connsiteY4" fmla="*/ 3956974 h 5582574"/>
                  <a:gd name="connsiteX5" fmla="*/ 1364827 w 8690181"/>
                  <a:gd name="connsiteY5" fmla="*/ 3956974 h 5582574"/>
                  <a:gd name="connsiteX6" fmla="*/ 1364827 w 8690181"/>
                  <a:gd name="connsiteY6" fmla="*/ 2746361 h 5582574"/>
                  <a:gd name="connsiteX7" fmla="*/ 1473206 w 8690181"/>
                  <a:gd name="connsiteY7" fmla="*/ 2637982 h 5582574"/>
                  <a:gd name="connsiteX8" fmla="*/ 2729654 w 8690181"/>
                  <a:gd name="connsiteY8" fmla="*/ 2637982 h 5582574"/>
                  <a:gd name="connsiteX9" fmla="*/ 2729654 w 8690181"/>
                  <a:gd name="connsiteY9" fmla="*/ 1427370 h 5582574"/>
                  <a:gd name="connsiteX10" fmla="*/ 2838033 w 8690181"/>
                  <a:gd name="connsiteY10" fmla="*/ 1318991 h 5582574"/>
                  <a:gd name="connsiteX11" fmla="*/ 4094480 w 8690181"/>
                  <a:gd name="connsiteY11" fmla="*/ 1318991 h 5582574"/>
                  <a:gd name="connsiteX12" fmla="*/ 4094480 w 8690181"/>
                  <a:gd name="connsiteY12" fmla="*/ 108379 h 5582574"/>
                  <a:gd name="connsiteX13" fmla="*/ 4202859 w 8690181"/>
                  <a:gd name="connsiteY13" fmla="*/ 0 h 5582574"/>
                  <a:gd name="connsiteX14" fmla="*/ 8690181 w 8690181"/>
                  <a:gd name="connsiteY14" fmla="*/ 0 h 5582574"/>
                  <a:gd name="connsiteX0" fmla="*/ 108379 w 8690181"/>
                  <a:gd name="connsiteY0" fmla="*/ 5582574 h 5582574"/>
                  <a:gd name="connsiteX1" fmla="*/ 0 w 8690181"/>
                  <a:gd name="connsiteY1" fmla="*/ 5474195 h 5582574"/>
                  <a:gd name="connsiteX2" fmla="*/ 0 w 8690181"/>
                  <a:gd name="connsiteY2" fmla="*/ 4065353 h 5582574"/>
                  <a:gd name="connsiteX3" fmla="*/ 108379 w 8690181"/>
                  <a:gd name="connsiteY3" fmla="*/ 3956974 h 5582574"/>
                  <a:gd name="connsiteX4" fmla="*/ 1364827 w 8690181"/>
                  <a:gd name="connsiteY4" fmla="*/ 3956974 h 5582574"/>
                  <a:gd name="connsiteX5" fmla="*/ 1364827 w 8690181"/>
                  <a:gd name="connsiteY5" fmla="*/ 2746361 h 5582574"/>
                  <a:gd name="connsiteX6" fmla="*/ 1473206 w 8690181"/>
                  <a:gd name="connsiteY6" fmla="*/ 2637982 h 5582574"/>
                  <a:gd name="connsiteX7" fmla="*/ 2729654 w 8690181"/>
                  <a:gd name="connsiteY7" fmla="*/ 2637982 h 5582574"/>
                  <a:gd name="connsiteX8" fmla="*/ 2729654 w 8690181"/>
                  <a:gd name="connsiteY8" fmla="*/ 1427370 h 5582574"/>
                  <a:gd name="connsiteX9" fmla="*/ 2838033 w 8690181"/>
                  <a:gd name="connsiteY9" fmla="*/ 1318991 h 5582574"/>
                  <a:gd name="connsiteX10" fmla="*/ 4094480 w 8690181"/>
                  <a:gd name="connsiteY10" fmla="*/ 1318991 h 5582574"/>
                  <a:gd name="connsiteX11" fmla="*/ 4094480 w 8690181"/>
                  <a:gd name="connsiteY11" fmla="*/ 108379 h 5582574"/>
                  <a:gd name="connsiteX12" fmla="*/ 4202859 w 8690181"/>
                  <a:gd name="connsiteY12" fmla="*/ 0 h 5582574"/>
                  <a:gd name="connsiteX13" fmla="*/ 8690181 w 8690181"/>
                  <a:gd name="connsiteY13" fmla="*/ 0 h 5582574"/>
                  <a:gd name="connsiteX0" fmla="*/ 0 w 8690181"/>
                  <a:gd name="connsiteY0" fmla="*/ 5474195 h 5474195"/>
                  <a:gd name="connsiteX1" fmla="*/ 0 w 8690181"/>
                  <a:gd name="connsiteY1" fmla="*/ 4065353 h 5474195"/>
                  <a:gd name="connsiteX2" fmla="*/ 108379 w 8690181"/>
                  <a:gd name="connsiteY2" fmla="*/ 3956974 h 5474195"/>
                  <a:gd name="connsiteX3" fmla="*/ 1364827 w 8690181"/>
                  <a:gd name="connsiteY3" fmla="*/ 3956974 h 5474195"/>
                  <a:gd name="connsiteX4" fmla="*/ 1364827 w 8690181"/>
                  <a:gd name="connsiteY4" fmla="*/ 2746361 h 5474195"/>
                  <a:gd name="connsiteX5" fmla="*/ 1473206 w 8690181"/>
                  <a:gd name="connsiteY5" fmla="*/ 2637982 h 5474195"/>
                  <a:gd name="connsiteX6" fmla="*/ 2729654 w 8690181"/>
                  <a:gd name="connsiteY6" fmla="*/ 2637982 h 5474195"/>
                  <a:gd name="connsiteX7" fmla="*/ 2729654 w 8690181"/>
                  <a:gd name="connsiteY7" fmla="*/ 1427370 h 5474195"/>
                  <a:gd name="connsiteX8" fmla="*/ 2838033 w 8690181"/>
                  <a:gd name="connsiteY8" fmla="*/ 1318991 h 5474195"/>
                  <a:gd name="connsiteX9" fmla="*/ 4094480 w 8690181"/>
                  <a:gd name="connsiteY9" fmla="*/ 1318991 h 5474195"/>
                  <a:gd name="connsiteX10" fmla="*/ 4094480 w 8690181"/>
                  <a:gd name="connsiteY10" fmla="*/ 108379 h 5474195"/>
                  <a:gd name="connsiteX11" fmla="*/ 4202859 w 8690181"/>
                  <a:gd name="connsiteY11" fmla="*/ 0 h 5474195"/>
                  <a:gd name="connsiteX12" fmla="*/ 8690181 w 8690181"/>
                  <a:gd name="connsiteY12" fmla="*/ 0 h 5474195"/>
                  <a:gd name="connsiteX0" fmla="*/ 0 w 8690181"/>
                  <a:gd name="connsiteY0" fmla="*/ 5474195 h 5474195"/>
                  <a:gd name="connsiteX1" fmla="*/ 0 w 8690181"/>
                  <a:gd name="connsiteY1" fmla="*/ 4065353 h 5474195"/>
                  <a:gd name="connsiteX2" fmla="*/ 108379 w 8690181"/>
                  <a:gd name="connsiteY2" fmla="*/ 3956974 h 5474195"/>
                  <a:gd name="connsiteX3" fmla="*/ 1364827 w 8690181"/>
                  <a:gd name="connsiteY3" fmla="*/ 3956974 h 5474195"/>
                  <a:gd name="connsiteX4" fmla="*/ 1364827 w 8690181"/>
                  <a:gd name="connsiteY4" fmla="*/ 2746361 h 5474195"/>
                  <a:gd name="connsiteX5" fmla="*/ 1473206 w 8690181"/>
                  <a:gd name="connsiteY5" fmla="*/ 2637982 h 5474195"/>
                  <a:gd name="connsiteX6" fmla="*/ 2729654 w 8690181"/>
                  <a:gd name="connsiteY6" fmla="*/ 2637982 h 5474195"/>
                  <a:gd name="connsiteX7" fmla="*/ 2729654 w 8690181"/>
                  <a:gd name="connsiteY7" fmla="*/ 1427370 h 5474195"/>
                  <a:gd name="connsiteX8" fmla="*/ 2838033 w 8690181"/>
                  <a:gd name="connsiteY8" fmla="*/ 1318991 h 5474195"/>
                  <a:gd name="connsiteX9" fmla="*/ 4094480 w 8690181"/>
                  <a:gd name="connsiteY9" fmla="*/ 1318991 h 5474195"/>
                  <a:gd name="connsiteX10" fmla="*/ 4094480 w 8690181"/>
                  <a:gd name="connsiteY10" fmla="*/ 108379 h 5474195"/>
                  <a:gd name="connsiteX11" fmla="*/ 4202859 w 8690181"/>
                  <a:gd name="connsiteY11" fmla="*/ 0 h 5474195"/>
                  <a:gd name="connsiteX12" fmla="*/ 5547361 w 8690181"/>
                  <a:gd name="connsiteY12" fmla="*/ 4735 h 5474195"/>
                  <a:gd name="connsiteX13" fmla="*/ 8690181 w 8690181"/>
                  <a:gd name="connsiteY13" fmla="*/ 0 h 5474195"/>
                  <a:gd name="connsiteX0" fmla="*/ 0 w 5547361"/>
                  <a:gd name="connsiteY0" fmla="*/ 5474195 h 5474195"/>
                  <a:gd name="connsiteX1" fmla="*/ 0 w 5547361"/>
                  <a:gd name="connsiteY1" fmla="*/ 4065353 h 5474195"/>
                  <a:gd name="connsiteX2" fmla="*/ 108379 w 5547361"/>
                  <a:gd name="connsiteY2" fmla="*/ 3956974 h 5474195"/>
                  <a:gd name="connsiteX3" fmla="*/ 1364827 w 5547361"/>
                  <a:gd name="connsiteY3" fmla="*/ 3956974 h 5474195"/>
                  <a:gd name="connsiteX4" fmla="*/ 1364827 w 5547361"/>
                  <a:gd name="connsiteY4" fmla="*/ 2746361 h 5474195"/>
                  <a:gd name="connsiteX5" fmla="*/ 1473206 w 5547361"/>
                  <a:gd name="connsiteY5" fmla="*/ 2637982 h 5474195"/>
                  <a:gd name="connsiteX6" fmla="*/ 2729654 w 5547361"/>
                  <a:gd name="connsiteY6" fmla="*/ 2637982 h 5474195"/>
                  <a:gd name="connsiteX7" fmla="*/ 2729654 w 5547361"/>
                  <a:gd name="connsiteY7" fmla="*/ 1427370 h 5474195"/>
                  <a:gd name="connsiteX8" fmla="*/ 2838033 w 5547361"/>
                  <a:gd name="connsiteY8" fmla="*/ 1318991 h 5474195"/>
                  <a:gd name="connsiteX9" fmla="*/ 4094480 w 5547361"/>
                  <a:gd name="connsiteY9" fmla="*/ 1318991 h 5474195"/>
                  <a:gd name="connsiteX10" fmla="*/ 4094480 w 5547361"/>
                  <a:gd name="connsiteY10" fmla="*/ 108379 h 5474195"/>
                  <a:gd name="connsiteX11" fmla="*/ 4202859 w 5547361"/>
                  <a:gd name="connsiteY11" fmla="*/ 0 h 5474195"/>
                  <a:gd name="connsiteX12" fmla="*/ 5547361 w 5547361"/>
                  <a:gd name="connsiteY12" fmla="*/ 4735 h 5474195"/>
                  <a:gd name="connsiteX0" fmla="*/ 0 w 4202858"/>
                  <a:gd name="connsiteY0" fmla="*/ 5474195 h 5474195"/>
                  <a:gd name="connsiteX1" fmla="*/ 0 w 4202858"/>
                  <a:gd name="connsiteY1" fmla="*/ 4065353 h 5474195"/>
                  <a:gd name="connsiteX2" fmla="*/ 108379 w 4202858"/>
                  <a:gd name="connsiteY2" fmla="*/ 3956974 h 5474195"/>
                  <a:gd name="connsiteX3" fmla="*/ 1364827 w 4202858"/>
                  <a:gd name="connsiteY3" fmla="*/ 3956974 h 5474195"/>
                  <a:gd name="connsiteX4" fmla="*/ 1364827 w 4202858"/>
                  <a:gd name="connsiteY4" fmla="*/ 2746361 h 5474195"/>
                  <a:gd name="connsiteX5" fmla="*/ 1473206 w 4202858"/>
                  <a:gd name="connsiteY5" fmla="*/ 2637982 h 5474195"/>
                  <a:gd name="connsiteX6" fmla="*/ 2729654 w 4202858"/>
                  <a:gd name="connsiteY6" fmla="*/ 2637982 h 5474195"/>
                  <a:gd name="connsiteX7" fmla="*/ 2729654 w 4202858"/>
                  <a:gd name="connsiteY7" fmla="*/ 1427370 h 5474195"/>
                  <a:gd name="connsiteX8" fmla="*/ 2838033 w 4202858"/>
                  <a:gd name="connsiteY8" fmla="*/ 1318991 h 5474195"/>
                  <a:gd name="connsiteX9" fmla="*/ 4094480 w 4202858"/>
                  <a:gd name="connsiteY9" fmla="*/ 1318991 h 5474195"/>
                  <a:gd name="connsiteX10" fmla="*/ 4094480 w 4202858"/>
                  <a:gd name="connsiteY10" fmla="*/ 108379 h 5474195"/>
                  <a:gd name="connsiteX11" fmla="*/ 4202859 w 4202858"/>
                  <a:gd name="connsiteY11" fmla="*/ 0 h 5474195"/>
                  <a:gd name="connsiteX0" fmla="*/ 0 w 4094479"/>
                  <a:gd name="connsiteY0" fmla="*/ 5365815 h 5365815"/>
                  <a:gd name="connsiteX1" fmla="*/ 0 w 4094479"/>
                  <a:gd name="connsiteY1" fmla="*/ 3956973 h 5365815"/>
                  <a:gd name="connsiteX2" fmla="*/ 108379 w 4094479"/>
                  <a:gd name="connsiteY2" fmla="*/ 3848594 h 5365815"/>
                  <a:gd name="connsiteX3" fmla="*/ 1364827 w 4094479"/>
                  <a:gd name="connsiteY3" fmla="*/ 3848594 h 5365815"/>
                  <a:gd name="connsiteX4" fmla="*/ 1364827 w 4094479"/>
                  <a:gd name="connsiteY4" fmla="*/ 2637981 h 5365815"/>
                  <a:gd name="connsiteX5" fmla="*/ 1473206 w 4094479"/>
                  <a:gd name="connsiteY5" fmla="*/ 2529602 h 5365815"/>
                  <a:gd name="connsiteX6" fmla="*/ 2729654 w 4094479"/>
                  <a:gd name="connsiteY6" fmla="*/ 2529602 h 5365815"/>
                  <a:gd name="connsiteX7" fmla="*/ 2729654 w 4094479"/>
                  <a:gd name="connsiteY7" fmla="*/ 1318990 h 5365815"/>
                  <a:gd name="connsiteX8" fmla="*/ 2838033 w 4094479"/>
                  <a:gd name="connsiteY8" fmla="*/ 1210611 h 5365815"/>
                  <a:gd name="connsiteX9" fmla="*/ 4094480 w 4094479"/>
                  <a:gd name="connsiteY9" fmla="*/ 1210611 h 5365815"/>
                  <a:gd name="connsiteX10" fmla="*/ 4094480 w 4094479"/>
                  <a:gd name="connsiteY10" fmla="*/ -1 h 5365815"/>
                  <a:gd name="connsiteX0" fmla="*/ 0 w 4094479"/>
                  <a:gd name="connsiteY0" fmla="*/ 4155201 h 4155201"/>
                  <a:gd name="connsiteX1" fmla="*/ 0 w 4094479"/>
                  <a:gd name="connsiteY1" fmla="*/ 2746359 h 4155201"/>
                  <a:gd name="connsiteX2" fmla="*/ 108379 w 4094479"/>
                  <a:gd name="connsiteY2" fmla="*/ 2637980 h 4155201"/>
                  <a:gd name="connsiteX3" fmla="*/ 1364827 w 4094479"/>
                  <a:gd name="connsiteY3" fmla="*/ 2637980 h 4155201"/>
                  <a:gd name="connsiteX4" fmla="*/ 1364827 w 4094479"/>
                  <a:gd name="connsiteY4" fmla="*/ 1427367 h 4155201"/>
                  <a:gd name="connsiteX5" fmla="*/ 1473206 w 4094479"/>
                  <a:gd name="connsiteY5" fmla="*/ 1318988 h 4155201"/>
                  <a:gd name="connsiteX6" fmla="*/ 2729654 w 4094479"/>
                  <a:gd name="connsiteY6" fmla="*/ 1318988 h 4155201"/>
                  <a:gd name="connsiteX7" fmla="*/ 2729654 w 4094479"/>
                  <a:gd name="connsiteY7" fmla="*/ 108376 h 4155201"/>
                  <a:gd name="connsiteX8" fmla="*/ 2838033 w 4094479"/>
                  <a:gd name="connsiteY8" fmla="*/ -3 h 4155201"/>
                  <a:gd name="connsiteX9" fmla="*/ 4094480 w 4094479"/>
                  <a:gd name="connsiteY9" fmla="*/ -3 h 415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94479" h="4155201">
                    <a:moveTo>
                      <a:pt x="0" y="4155201"/>
                    </a:moveTo>
                    <a:lnTo>
                      <a:pt x="0" y="2746359"/>
                    </a:lnTo>
                    <a:cubicBezTo>
                      <a:pt x="0" y="2686503"/>
                      <a:pt x="48523" y="2637980"/>
                      <a:pt x="108379" y="2637980"/>
                    </a:cubicBezTo>
                    <a:lnTo>
                      <a:pt x="1364827" y="2637980"/>
                    </a:lnTo>
                    <a:lnTo>
                      <a:pt x="1364827" y="1427367"/>
                    </a:lnTo>
                    <a:cubicBezTo>
                      <a:pt x="1364827" y="1367511"/>
                      <a:pt x="1413350" y="1318988"/>
                      <a:pt x="1473206" y="1318988"/>
                    </a:cubicBezTo>
                    <a:lnTo>
                      <a:pt x="2729654" y="1318988"/>
                    </a:lnTo>
                    <a:lnTo>
                      <a:pt x="2729654" y="108376"/>
                    </a:lnTo>
                    <a:cubicBezTo>
                      <a:pt x="2729654" y="48520"/>
                      <a:pt x="2778177" y="-3"/>
                      <a:pt x="2838033" y="-3"/>
                    </a:cubicBezTo>
                    <a:lnTo>
                      <a:pt x="4094480" y="-3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271" name="Group 270"/>
              <p:cNvGrpSpPr/>
              <p:nvPr/>
            </p:nvGrpSpPr>
            <p:grpSpPr>
              <a:xfrm>
                <a:off x="5847579" y="3473505"/>
                <a:ext cx="270562" cy="272467"/>
                <a:chOff x="5871521" y="3902768"/>
                <a:chExt cx="270562" cy="272467"/>
              </a:xfrm>
            </p:grpSpPr>
            <p:grpSp>
              <p:nvGrpSpPr>
                <p:cNvPr id="277" name="Group 276"/>
                <p:cNvGrpSpPr>
                  <a:grpSpLocks noChangeAspect="1"/>
                </p:cNvGrpSpPr>
                <p:nvPr/>
              </p:nvGrpSpPr>
              <p:grpSpPr>
                <a:xfrm>
                  <a:off x="5958255" y="3991904"/>
                  <a:ext cx="97095" cy="94195"/>
                  <a:chOff x="4970585" y="2737925"/>
                  <a:chExt cx="1960098" cy="1901583"/>
                </a:xfrm>
              </p:grpSpPr>
              <p:sp>
                <p:nvSpPr>
                  <p:cNvPr id="279" name="Freeform 278"/>
                  <p:cNvSpPr>
                    <a:spLocks noChangeAspect="1"/>
                  </p:cNvSpPr>
                  <p:nvPr/>
                </p:nvSpPr>
                <p:spPr>
                  <a:xfrm>
                    <a:off x="5493434" y="2737925"/>
                    <a:ext cx="914400" cy="914400"/>
                  </a:xfrm>
                  <a:custGeom>
                    <a:avLst/>
                    <a:gdLst>
                      <a:gd name="connsiteX0" fmla="*/ 457200 w 914400"/>
                      <a:gd name="connsiteY0" fmla="*/ 0 h 914400"/>
                      <a:gd name="connsiteX1" fmla="*/ 914400 w 914400"/>
                      <a:gd name="connsiteY1" fmla="*/ 457200 h 914400"/>
                      <a:gd name="connsiteX2" fmla="*/ 457200 w 914400"/>
                      <a:gd name="connsiteY2" fmla="*/ 914400 h 914400"/>
                      <a:gd name="connsiteX3" fmla="*/ 0 w 914400"/>
                      <a:gd name="connsiteY3" fmla="*/ 457200 h 914400"/>
                      <a:gd name="connsiteX4" fmla="*/ 457200 w 914400"/>
                      <a:gd name="connsiteY4" fmla="*/ 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709705"/>
                          <a:pt x="709705" y="914400"/>
                          <a:pt x="457200" y="914400"/>
                        </a:cubicBezTo>
                        <a:cubicBezTo>
                          <a:pt x="204695" y="914400"/>
                          <a:pt x="0" y="709705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80" name="Freeform 279"/>
                  <p:cNvSpPr>
                    <a:spLocks noChangeAspect="1"/>
                  </p:cNvSpPr>
                  <p:nvPr/>
                </p:nvSpPr>
                <p:spPr>
                  <a:xfrm>
                    <a:off x="4970585" y="3659459"/>
                    <a:ext cx="1960098" cy="980049"/>
                  </a:xfrm>
                  <a:custGeom>
                    <a:avLst/>
                    <a:gdLst>
                      <a:gd name="connsiteX0" fmla="*/ 980049 w 1960098"/>
                      <a:gd name="connsiteY0" fmla="*/ 0 h 980049"/>
                      <a:gd name="connsiteX1" fmla="*/ 1960098 w 1960098"/>
                      <a:gd name="connsiteY1" fmla="*/ 980049 h 980049"/>
                      <a:gd name="connsiteX2" fmla="*/ 0 w 1960098"/>
                      <a:gd name="connsiteY2" fmla="*/ 980049 h 980049"/>
                      <a:gd name="connsiteX3" fmla="*/ 980049 w 1960098"/>
                      <a:gd name="connsiteY3" fmla="*/ 0 h 980049"/>
                      <a:gd name="connsiteX0" fmla="*/ 0 w 1960098"/>
                      <a:gd name="connsiteY0" fmla="*/ 980049 h 1071489"/>
                      <a:gd name="connsiteX1" fmla="*/ 980049 w 1960098"/>
                      <a:gd name="connsiteY1" fmla="*/ 0 h 1071489"/>
                      <a:gd name="connsiteX2" fmla="*/ 1960098 w 1960098"/>
                      <a:gd name="connsiteY2" fmla="*/ 980049 h 1071489"/>
                      <a:gd name="connsiteX3" fmla="*/ 91440 w 1960098"/>
                      <a:gd name="connsiteY3" fmla="*/ 1071489 h 1071489"/>
                      <a:gd name="connsiteX0" fmla="*/ 0 w 1960098"/>
                      <a:gd name="connsiteY0" fmla="*/ 980049 h 980049"/>
                      <a:gd name="connsiteX1" fmla="*/ 980049 w 1960098"/>
                      <a:gd name="connsiteY1" fmla="*/ 0 h 980049"/>
                      <a:gd name="connsiteX2" fmla="*/ 1960098 w 1960098"/>
                      <a:gd name="connsiteY2" fmla="*/ 980049 h 980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0098" h="980049">
                        <a:moveTo>
                          <a:pt x="0" y="980049"/>
                        </a:moveTo>
                        <a:cubicBezTo>
                          <a:pt x="0" y="438783"/>
                          <a:pt x="438783" y="0"/>
                          <a:pt x="980049" y="0"/>
                        </a:cubicBezTo>
                        <a:cubicBezTo>
                          <a:pt x="1521315" y="0"/>
                          <a:pt x="1960098" y="438783"/>
                          <a:pt x="1960098" y="980049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sp>
              <p:nvSpPr>
                <p:cNvPr id="278" name="Freeform 277"/>
                <p:cNvSpPr>
                  <a:spLocks noChangeAspect="1"/>
                </p:cNvSpPr>
                <p:nvPr/>
              </p:nvSpPr>
              <p:spPr>
                <a:xfrm>
                  <a:off x="5871521" y="3902768"/>
                  <a:ext cx="270562" cy="272467"/>
                </a:xfrm>
                <a:custGeom>
                  <a:avLst/>
                  <a:gdLst>
                    <a:gd name="connsiteX0" fmla="*/ 81361 w 228112"/>
                    <a:gd name="connsiteY0" fmla="*/ 0 h 218556"/>
                    <a:gd name="connsiteX1" fmla="*/ 102501 w 228112"/>
                    <a:gd name="connsiteY1" fmla="*/ 28855 h 218556"/>
                    <a:gd name="connsiteX2" fmla="*/ 144724 w 228112"/>
                    <a:gd name="connsiteY2" fmla="*/ 34039 h 218556"/>
                    <a:gd name="connsiteX3" fmla="*/ 172216 w 228112"/>
                    <a:gd name="connsiteY3" fmla="*/ 11156 h 218556"/>
                    <a:gd name="connsiteX4" fmla="*/ 192345 w 228112"/>
                    <a:gd name="connsiteY4" fmla="*/ 26324 h 218556"/>
                    <a:gd name="connsiteX5" fmla="*/ 177927 w 228112"/>
                    <a:gd name="connsiteY5" fmla="*/ 59060 h 218556"/>
                    <a:gd name="connsiteX6" fmla="*/ 194548 w 228112"/>
                    <a:gd name="connsiteY6" fmla="*/ 98218 h 218556"/>
                    <a:gd name="connsiteX7" fmla="*/ 228112 w 228112"/>
                    <a:gd name="connsiteY7" fmla="*/ 110586 h 218556"/>
                    <a:gd name="connsiteX8" fmla="*/ 225041 w 228112"/>
                    <a:gd name="connsiteY8" fmla="*/ 135603 h 218556"/>
                    <a:gd name="connsiteX9" fmla="*/ 189482 w 228112"/>
                    <a:gd name="connsiteY9" fmla="*/ 139483 h 218556"/>
                    <a:gd name="connsiteX10" fmla="*/ 163881 w 228112"/>
                    <a:gd name="connsiteY10" fmla="*/ 173457 h 218556"/>
                    <a:gd name="connsiteX11" fmla="*/ 169952 w 228112"/>
                    <a:gd name="connsiteY11" fmla="*/ 208708 h 218556"/>
                    <a:gd name="connsiteX12" fmla="*/ 146752 w 228112"/>
                    <a:gd name="connsiteY12" fmla="*/ 218556 h 218556"/>
                    <a:gd name="connsiteX13" fmla="*/ 125611 w 228112"/>
                    <a:gd name="connsiteY13" fmla="*/ 189701 h 218556"/>
                    <a:gd name="connsiteX14" fmla="*/ 83389 w 228112"/>
                    <a:gd name="connsiteY14" fmla="*/ 184517 h 218556"/>
                    <a:gd name="connsiteX15" fmla="*/ 55896 w 228112"/>
                    <a:gd name="connsiteY15" fmla="*/ 207400 h 218556"/>
                    <a:gd name="connsiteX16" fmla="*/ 35767 w 228112"/>
                    <a:gd name="connsiteY16" fmla="*/ 192232 h 218556"/>
                    <a:gd name="connsiteX17" fmla="*/ 50185 w 228112"/>
                    <a:gd name="connsiteY17" fmla="*/ 159496 h 218556"/>
                    <a:gd name="connsiteX18" fmla="*/ 33564 w 228112"/>
                    <a:gd name="connsiteY18" fmla="*/ 120338 h 218556"/>
                    <a:gd name="connsiteX19" fmla="*/ 0 w 228112"/>
                    <a:gd name="connsiteY19" fmla="*/ 107970 h 218556"/>
                    <a:gd name="connsiteX20" fmla="*/ 3071 w 228112"/>
                    <a:gd name="connsiteY20" fmla="*/ 82953 h 218556"/>
                    <a:gd name="connsiteX21" fmla="*/ 38630 w 228112"/>
                    <a:gd name="connsiteY21" fmla="*/ 79073 h 218556"/>
                    <a:gd name="connsiteX22" fmla="*/ 64231 w 228112"/>
                    <a:gd name="connsiteY22" fmla="*/ 45099 h 218556"/>
                    <a:gd name="connsiteX23" fmla="*/ 58160 w 228112"/>
                    <a:gd name="connsiteY23" fmla="*/ 9848 h 218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28112" h="218556">
                      <a:moveTo>
                        <a:pt x="81361" y="0"/>
                      </a:moveTo>
                      <a:lnTo>
                        <a:pt x="102501" y="28855"/>
                      </a:lnTo>
                      <a:cubicBezTo>
                        <a:pt x="116786" y="26802"/>
                        <a:pt x="131360" y="28592"/>
                        <a:pt x="144724" y="34039"/>
                      </a:cubicBezTo>
                      <a:lnTo>
                        <a:pt x="172216" y="11156"/>
                      </a:lnTo>
                      <a:lnTo>
                        <a:pt x="192345" y="26324"/>
                      </a:lnTo>
                      <a:lnTo>
                        <a:pt x="177927" y="59060"/>
                      </a:lnTo>
                      <a:cubicBezTo>
                        <a:pt x="186847" y="70405"/>
                        <a:pt x="192584" y="83921"/>
                        <a:pt x="194548" y="98218"/>
                      </a:cubicBezTo>
                      <a:lnTo>
                        <a:pt x="228112" y="110586"/>
                      </a:lnTo>
                      <a:lnTo>
                        <a:pt x="225041" y="135603"/>
                      </a:lnTo>
                      <a:lnTo>
                        <a:pt x="189482" y="139483"/>
                      </a:lnTo>
                      <a:cubicBezTo>
                        <a:pt x="184117" y="152880"/>
                        <a:pt x="175280" y="164607"/>
                        <a:pt x="163881" y="173457"/>
                      </a:cubicBezTo>
                      <a:lnTo>
                        <a:pt x="169952" y="208708"/>
                      </a:lnTo>
                      <a:lnTo>
                        <a:pt x="146752" y="218556"/>
                      </a:lnTo>
                      <a:lnTo>
                        <a:pt x="125611" y="189701"/>
                      </a:lnTo>
                      <a:cubicBezTo>
                        <a:pt x="111327" y="191754"/>
                        <a:pt x="96753" y="189964"/>
                        <a:pt x="83389" y="184517"/>
                      </a:cubicBezTo>
                      <a:lnTo>
                        <a:pt x="55896" y="207400"/>
                      </a:lnTo>
                      <a:lnTo>
                        <a:pt x="35767" y="192232"/>
                      </a:lnTo>
                      <a:lnTo>
                        <a:pt x="50185" y="159496"/>
                      </a:lnTo>
                      <a:cubicBezTo>
                        <a:pt x="41265" y="148151"/>
                        <a:pt x="35528" y="134635"/>
                        <a:pt x="33564" y="120338"/>
                      </a:cubicBezTo>
                      <a:lnTo>
                        <a:pt x="0" y="107970"/>
                      </a:lnTo>
                      <a:lnTo>
                        <a:pt x="3071" y="82953"/>
                      </a:lnTo>
                      <a:lnTo>
                        <a:pt x="38630" y="79073"/>
                      </a:lnTo>
                      <a:cubicBezTo>
                        <a:pt x="43995" y="65676"/>
                        <a:pt x="52832" y="53949"/>
                        <a:pt x="64231" y="45099"/>
                      </a:cubicBezTo>
                      <a:lnTo>
                        <a:pt x="58160" y="9848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272" name="Group 271"/>
              <p:cNvGrpSpPr/>
              <p:nvPr/>
            </p:nvGrpSpPr>
            <p:grpSpPr>
              <a:xfrm>
                <a:off x="6099979" y="3239453"/>
                <a:ext cx="408417" cy="402204"/>
                <a:chOff x="6123921" y="3668716"/>
                <a:chExt cx="408417" cy="402204"/>
              </a:xfrm>
            </p:grpSpPr>
            <p:sp>
              <p:nvSpPr>
                <p:cNvPr id="273" name="Freeform 272"/>
                <p:cNvSpPr>
                  <a:spLocks noChangeAspect="1"/>
                </p:cNvSpPr>
                <p:nvPr/>
              </p:nvSpPr>
              <p:spPr>
                <a:xfrm>
                  <a:off x="6123921" y="3668716"/>
                  <a:ext cx="408417" cy="402204"/>
                </a:xfrm>
                <a:custGeom>
                  <a:avLst/>
                  <a:gdLst>
                    <a:gd name="connsiteX0" fmla="*/ 1475996 w 2951992"/>
                    <a:gd name="connsiteY0" fmla="*/ 741127 h 2907145"/>
                    <a:gd name="connsiteX1" fmla="*/ 739671 w 2951992"/>
                    <a:gd name="connsiteY1" fmla="*/ 1477452 h 2907145"/>
                    <a:gd name="connsiteX2" fmla="*/ 1475996 w 2951992"/>
                    <a:gd name="connsiteY2" fmla="*/ 2213777 h 2907145"/>
                    <a:gd name="connsiteX3" fmla="*/ 2212321 w 2951992"/>
                    <a:gd name="connsiteY3" fmla="*/ 1477452 h 2907145"/>
                    <a:gd name="connsiteX4" fmla="*/ 1475996 w 2951992"/>
                    <a:gd name="connsiteY4" fmla="*/ 741127 h 2907145"/>
                    <a:gd name="connsiteX5" fmla="*/ 1355118 w 2951992"/>
                    <a:gd name="connsiteY5" fmla="*/ 0 h 2907145"/>
                    <a:gd name="connsiteX6" fmla="*/ 1596874 w 2951992"/>
                    <a:gd name="connsiteY6" fmla="*/ 0 h 2907145"/>
                    <a:gd name="connsiteX7" fmla="*/ 1649416 w 2951992"/>
                    <a:gd name="connsiteY7" fmla="*/ 298027 h 2907145"/>
                    <a:gd name="connsiteX8" fmla="*/ 2101269 w 2951992"/>
                    <a:gd name="connsiteY8" fmla="*/ 462488 h 2907145"/>
                    <a:gd name="connsiteX9" fmla="*/ 2333086 w 2951992"/>
                    <a:gd name="connsiteY9" fmla="*/ 267960 h 2907145"/>
                    <a:gd name="connsiteX10" fmla="*/ 2518281 w 2951992"/>
                    <a:gd name="connsiteY10" fmla="*/ 423357 h 2907145"/>
                    <a:gd name="connsiteX11" fmla="*/ 2366963 w 2951992"/>
                    <a:gd name="connsiteY11" fmla="*/ 685432 h 2907145"/>
                    <a:gd name="connsiteX12" fmla="*/ 2607389 w 2951992"/>
                    <a:gd name="connsiteY12" fmla="*/ 1101862 h 2907145"/>
                    <a:gd name="connsiteX13" fmla="*/ 2910012 w 2951992"/>
                    <a:gd name="connsiteY13" fmla="*/ 1101854 h 2907145"/>
                    <a:gd name="connsiteX14" fmla="*/ 2951992 w 2951992"/>
                    <a:gd name="connsiteY14" fmla="*/ 1339936 h 2907145"/>
                    <a:gd name="connsiteX15" fmla="*/ 2667617 w 2951992"/>
                    <a:gd name="connsiteY15" fmla="*/ 1443432 h 2907145"/>
                    <a:gd name="connsiteX16" fmla="*/ 2584118 w 2951992"/>
                    <a:gd name="connsiteY16" fmla="*/ 1916978 h 2907145"/>
                    <a:gd name="connsiteX17" fmla="*/ 2815945 w 2951992"/>
                    <a:gd name="connsiteY17" fmla="*/ 2111495 h 2907145"/>
                    <a:gd name="connsiteX18" fmla="*/ 2695068 w 2951992"/>
                    <a:gd name="connsiteY18" fmla="*/ 2320861 h 2907145"/>
                    <a:gd name="connsiteX19" fmla="*/ 2410698 w 2951992"/>
                    <a:gd name="connsiteY19" fmla="*/ 2217350 h 2907145"/>
                    <a:gd name="connsiteX20" fmla="*/ 2042344 w 2951992"/>
                    <a:gd name="connsiteY20" fmla="*/ 2526435 h 2907145"/>
                    <a:gd name="connsiteX21" fmla="*/ 2094902 w 2951992"/>
                    <a:gd name="connsiteY21" fmla="*/ 2824460 h 2907145"/>
                    <a:gd name="connsiteX22" fmla="*/ 1867726 w 2951992"/>
                    <a:gd name="connsiteY22" fmla="*/ 2907145 h 2907145"/>
                    <a:gd name="connsiteX23" fmla="*/ 1716422 w 2951992"/>
                    <a:gd name="connsiteY23" fmla="*/ 2645062 h 2907145"/>
                    <a:gd name="connsiteX24" fmla="*/ 1235570 w 2951992"/>
                    <a:gd name="connsiteY24" fmla="*/ 2645062 h 2907145"/>
                    <a:gd name="connsiteX25" fmla="*/ 1084266 w 2951992"/>
                    <a:gd name="connsiteY25" fmla="*/ 2907145 h 2907145"/>
                    <a:gd name="connsiteX26" fmla="*/ 857090 w 2951992"/>
                    <a:gd name="connsiteY26" fmla="*/ 2824460 h 2907145"/>
                    <a:gd name="connsiteX27" fmla="*/ 909648 w 2951992"/>
                    <a:gd name="connsiteY27" fmla="*/ 2526436 h 2907145"/>
                    <a:gd name="connsiteX28" fmla="*/ 541294 w 2951992"/>
                    <a:gd name="connsiteY28" fmla="*/ 2217351 h 2907145"/>
                    <a:gd name="connsiteX29" fmla="*/ 256924 w 2951992"/>
                    <a:gd name="connsiteY29" fmla="*/ 2320861 h 2907145"/>
                    <a:gd name="connsiteX30" fmla="*/ 136047 w 2951992"/>
                    <a:gd name="connsiteY30" fmla="*/ 2111495 h 2907145"/>
                    <a:gd name="connsiteX31" fmla="*/ 367874 w 2951992"/>
                    <a:gd name="connsiteY31" fmla="*/ 1916979 h 2907145"/>
                    <a:gd name="connsiteX32" fmla="*/ 284375 w 2951992"/>
                    <a:gd name="connsiteY32" fmla="*/ 1443433 h 2907145"/>
                    <a:gd name="connsiteX33" fmla="*/ 0 w 2951992"/>
                    <a:gd name="connsiteY33" fmla="*/ 1339936 h 2907145"/>
                    <a:gd name="connsiteX34" fmla="*/ 41980 w 2951992"/>
                    <a:gd name="connsiteY34" fmla="*/ 1101854 h 2907145"/>
                    <a:gd name="connsiteX35" fmla="*/ 344603 w 2951992"/>
                    <a:gd name="connsiteY35" fmla="*/ 1101862 h 2907145"/>
                    <a:gd name="connsiteX36" fmla="*/ 585029 w 2951992"/>
                    <a:gd name="connsiteY36" fmla="*/ 685432 h 2907145"/>
                    <a:gd name="connsiteX37" fmla="*/ 433711 w 2951992"/>
                    <a:gd name="connsiteY37" fmla="*/ 423357 h 2907145"/>
                    <a:gd name="connsiteX38" fmla="*/ 618906 w 2951992"/>
                    <a:gd name="connsiteY38" fmla="*/ 267960 h 2907145"/>
                    <a:gd name="connsiteX39" fmla="*/ 850723 w 2951992"/>
                    <a:gd name="connsiteY39" fmla="*/ 462488 h 2907145"/>
                    <a:gd name="connsiteX40" fmla="*/ 1302576 w 2951992"/>
                    <a:gd name="connsiteY40" fmla="*/ 298027 h 2907145"/>
                    <a:gd name="connsiteX0" fmla="*/ 2212321 w 2951992"/>
                    <a:gd name="connsiteY0" fmla="*/ 1477452 h 2907145"/>
                    <a:gd name="connsiteX1" fmla="*/ 739671 w 2951992"/>
                    <a:gd name="connsiteY1" fmla="*/ 1477452 h 2907145"/>
                    <a:gd name="connsiteX2" fmla="*/ 1475996 w 2951992"/>
                    <a:gd name="connsiteY2" fmla="*/ 2213777 h 2907145"/>
                    <a:gd name="connsiteX3" fmla="*/ 2212321 w 2951992"/>
                    <a:gd name="connsiteY3" fmla="*/ 1477452 h 2907145"/>
                    <a:gd name="connsiteX4" fmla="*/ 1355118 w 2951992"/>
                    <a:gd name="connsiteY4" fmla="*/ 0 h 2907145"/>
                    <a:gd name="connsiteX5" fmla="*/ 1596874 w 2951992"/>
                    <a:gd name="connsiteY5" fmla="*/ 0 h 2907145"/>
                    <a:gd name="connsiteX6" fmla="*/ 1649416 w 2951992"/>
                    <a:gd name="connsiteY6" fmla="*/ 298027 h 2907145"/>
                    <a:gd name="connsiteX7" fmla="*/ 2101269 w 2951992"/>
                    <a:gd name="connsiteY7" fmla="*/ 462488 h 2907145"/>
                    <a:gd name="connsiteX8" fmla="*/ 2333086 w 2951992"/>
                    <a:gd name="connsiteY8" fmla="*/ 267960 h 2907145"/>
                    <a:gd name="connsiteX9" fmla="*/ 2518281 w 2951992"/>
                    <a:gd name="connsiteY9" fmla="*/ 423357 h 2907145"/>
                    <a:gd name="connsiteX10" fmla="*/ 2366963 w 2951992"/>
                    <a:gd name="connsiteY10" fmla="*/ 685432 h 2907145"/>
                    <a:gd name="connsiteX11" fmla="*/ 2607389 w 2951992"/>
                    <a:gd name="connsiteY11" fmla="*/ 1101862 h 2907145"/>
                    <a:gd name="connsiteX12" fmla="*/ 2910012 w 2951992"/>
                    <a:gd name="connsiteY12" fmla="*/ 1101854 h 2907145"/>
                    <a:gd name="connsiteX13" fmla="*/ 2951992 w 2951992"/>
                    <a:gd name="connsiteY13" fmla="*/ 1339936 h 2907145"/>
                    <a:gd name="connsiteX14" fmla="*/ 2667617 w 2951992"/>
                    <a:gd name="connsiteY14" fmla="*/ 1443432 h 2907145"/>
                    <a:gd name="connsiteX15" fmla="*/ 2584118 w 2951992"/>
                    <a:gd name="connsiteY15" fmla="*/ 1916978 h 2907145"/>
                    <a:gd name="connsiteX16" fmla="*/ 2815945 w 2951992"/>
                    <a:gd name="connsiteY16" fmla="*/ 2111495 h 2907145"/>
                    <a:gd name="connsiteX17" fmla="*/ 2695068 w 2951992"/>
                    <a:gd name="connsiteY17" fmla="*/ 2320861 h 2907145"/>
                    <a:gd name="connsiteX18" fmla="*/ 2410698 w 2951992"/>
                    <a:gd name="connsiteY18" fmla="*/ 2217350 h 2907145"/>
                    <a:gd name="connsiteX19" fmla="*/ 2042344 w 2951992"/>
                    <a:gd name="connsiteY19" fmla="*/ 2526435 h 2907145"/>
                    <a:gd name="connsiteX20" fmla="*/ 2094902 w 2951992"/>
                    <a:gd name="connsiteY20" fmla="*/ 2824460 h 2907145"/>
                    <a:gd name="connsiteX21" fmla="*/ 1867726 w 2951992"/>
                    <a:gd name="connsiteY21" fmla="*/ 2907145 h 2907145"/>
                    <a:gd name="connsiteX22" fmla="*/ 1716422 w 2951992"/>
                    <a:gd name="connsiteY22" fmla="*/ 2645062 h 2907145"/>
                    <a:gd name="connsiteX23" fmla="*/ 1235570 w 2951992"/>
                    <a:gd name="connsiteY23" fmla="*/ 2645062 h 2907145"/>
                    <a:gd name="connsiteX24" fmla="*/ 1084266 w 2951992"/>
                    <a:gd name="connsiteY24" fmla="*/ 2907145 h 2907145"/>
                    <a:gd name="connsiteX25" fmla="*/ 857090 w 2951992"/>
                    <a:gd name="connsiteY25" fmla="*/ 2824460 h 2907145"/>
                    <a:gd name="connsiteX26" fmla="*/ 909648 w 2951992"/>
                    <a:gd name="connsiteY26" fmla="*/ 2526436 h 2907145"/>
                    <a:gd name="connsiteX27" fmla="*/ 541294 w 2951992"/>
                    <a:gd name="connsiteY27" fmla="*/ 2217351 h 2907145"/>
                    <a:gd name="connsiteX28" fmla="*/ 256924 w 2951992"/>
                    <a:gd name="connsiteY28" fmla="*/ 2320861 h 2907145"/>
                    <a:gd name="connsiteX29" fmla="*/ 136047 w 2951992"/>
                    <a:gd name="connsiteY29" fmla="*/ 2111495 h 2907145"/>
                    <a:gd name="connsiteX30" fmla="*/ 367874 w 2951992"/>
                    <a:gd name="connsiteY30" fmla="*/ 1916979 h 2907145"/>
                    <a:gd name="connsiteX31" fmla="*/ 284375 w 2951992"/>
                    <a:gd name="connsiteY31" fmla="*/ 1443433 h 2907145"/>
                    <a:gd name="connsiteX32" fmla="*/ 0 w 2951992"/>
                    <a:gd name="connsiteY32" fmla="*/ 1339936 h 2907145"/>
                    <a:gd name="connsiteX33" fmla="*/ 41980 w 2951992"/>
                    <a:gd name="connsiteY33" fmla="*/ 1101854 h 2907145"/>
                    <a:gd name="connsiteX34" fmla="*/ 344603 w 2951992"/>
                    <a:gd name="connsiteY34" fmla="*/ 1101862 h 2907145"/>
                    <a:gd name="connsiteX35" fmla="*/ 585029 w 2951992"/>
                    <a:gd name="connsiteY35" fmla="*/ 685432 h 2907145"/>
                    <a:gd name="connsiteX36" fmla="*/ 433711 w 2951992"/>
                    <a:gd name="connsiteY36" fmla="*/ 423357 h 2907145"/>
                    <a:gd name="connsiteX37" fmla="*/ 618906 w 2951992"/>
                    <a:gd name="connsiteY37" fmla="*/ 267960 h 2907145"/>
                    <a:gd name="connsiteX38" fmla="*/ 850723 w 2951992"/>
                    <a:gd name="connsiteY38" fmla="*/ 462488 h 2907145"/>
                    <a:gd name="connsiteX39" fmla="*/ 1302576 w 2951992"/>
                    <a:gd name="connsiteY39" fmla="*/ 298027 h 2907145"/>
                    <a:gd name="connsiteX40" fmla="*/ 1355118 w 2951992"/>
                    <a:gd name="connsiteY40" fmla="*/ 0 h 2907145"/>
                    <a:gd name="connsiteX0" fmla="*/ 2212321 w 2951992"/>
                    <a:gd name="connsiteY0" fmla="*/ 1477452 h 2907145"/>
                    <a:gd name="connsiteX1" fmla="*/ 1475996 w 2951992"/>
                    <a:gd name="connsiteY1" fmla="*/ 2213777 h 2907145"/>
                    <a:gd name="connsiteX2" fmla="*/ 2212321 w 2951992"/>
                    <a:gd name="connsiteY2" fmla="*/ 1477452 h 2907145"/>
                    <a:gd name="connsiteX3" fmla="*/ 1355118 w 2951992"/>
                    <a:gd name="connsiteY3" fmla="*/ 0 h 2907145"/>
                    <a:gd name="connsiteX4" fmla="*/ 1596874 w 2951992"/>
                    <a:gd name="connsiteY4" fmla="*/ 0 h 2907145"/>
                    <a:gd name="connsiteX5" fmla="*/ 1649416 w 2951992"/>
                    <a:gd name="connsiteY5" fmla="*/ 298027 h 2907145"/>
                    <a:gd name="connsiteX6" fmla="*/ 2101269 w 2951992"/>
                    <a:gd name="connsiteY6" fmla="*/ 462488 h 2907145"/>
                    <a:gd name="connsiteX7" fmla="*/ 2333086 w 2951992"/>
                    <a:gd name="connsiteY7" fmla="*/ 267960 h 2907145"/>
                    <a:gd name="connsiteX8" fmla="*/ 2518281 w 2951992"/>
                    <a:gd name="connsiteY8" fmla="*/ 423357 h 2907145"/>
                    <a:gd name="connsiteX9" fmla="*/ 2366963 w 2951992"/>
                    <a:gd name="connsiteY9" fmla="*/ 685432 h 2907145"/>
                    <a:gd name="connsiteX10" fmla="*/ 2607389 w 2951992"/>
                    <a:gd name="connsiteY10" fmla="*/ 1101862 h 2907145"/>
                    <a:gd name="connsiteX11" fmla="*/ 2910012 w 2951992"/>
                    <a:gd name="connsiteY11" fmla="*/ 1101854 h 2907145"/>
                    <a:gd name="connsiteX12" fmla="*/ 2951992 w 2951992"/>
                    <a:gd name="connsiteY12" fmla="*/ 1339936 h 2907145"/>
                    <a:gd name="connsiteX13" fmla="*/ 2667617 w 2951992"/>
                    <a:gd name="connsiteY13" fmla="*/ 1443432 h 2907145"/>
                    <a:gd name="connsiteX14" fmla="*/ 2584118 w 2951992"/>
                    <a:gd name="connsiteY14" fmla="*/ 1916978 h 2907145"/>
                    <a:gd name="connsiteX15" fmla="*/ 2815945 w 2951992"/>
                    <a:gd name="connsiteY15" fmla="*/ 2111495 h 2907145"/>
                    <a:gd name="connsiteX16" fmla="*/ 2695068 w 2951992"/>
                    <a:gd name="connsiteY16" fmla="*/ 2320861 h 2907145"/>
                    <a:gd name="connsiteX17" fmla="*/ 2410698 w 2951992"/>
                    <a:gd name="connsiteY17" fmla="*/ 2217350 h 2907145"/>
                    <a:gd name="connsiteX18" fmla="*/ 2042344 w 2951992"/>
                    <a:gd name="connsiteY18" fmla="*/ 2526435 h 2907145"/>
                    <a:gd name="connsiteX19" fmla="*/ 2094902 w 2951992"/>
                    <a:gd name="connsiteY19" fmla="*/ 2824460 h 2907145"/>
                    <a:gd name="connsiteX20" fmla="*/ 1867726 w 2951992"/>
                    <a:gd name="connsiteY20" fmla="*/ 2907145 h 2907145"/>
                    <a:gd name="connsiteX21" fmla="*/ 1716422 w 2951992"/>
                    <a:gd name="connsiteY21" fmla="*/ 2645062 h 2907145"/>
                    <a:gd name="connsiteX22" fmla="*/ 1235570 w 2951992"/>
                    <a:gd name="connsiteY22" fmla="*/ 2645062 h 2907145"/>
                    <a:gd name="connsiteX23" fmla="*/ 1084266 w 2951992"/>
                    <a:gd name="connsiteY23" fmla="*/ 2907145 h 2907145"/>
                    <a:gd name="connsiteX24" fmla="*/ 857090 w 2951992"/>
                    <a:gd name="connsiteY24" fmla="*/ 2824460 h 2907145"/>
                    <a:gd name="connsiteX25" fmla="*/ 909648 w 2951992"/>
                    <a:gd name="connsiteY25" fmla="*/ 2526436 h 2907145"/>
                    <a:gd name="connsiteX26" fmla="*/ 541294 w 2951992"/>
                    <a:gd name="connsiteY26" fmla="*/ 2217351 h 2907145"/>
                    <a:gd name="connsiteX27" fmla="*/ 256924 w 2951992"/>
                    <a:gd name="connsiteY27" fmla="*/ 2320861 h 2907145"/>
                    <a:gd name="connsiteX28" fmla="*/ 136047 w 2951992"/>
                    <a:gd name="connsiteY28" fmla="*/ 2111495 h 2907145"/>
                    <a:gd name="connsiteX29" fmla="*/ 367874 w 2951992"/>
                    <a:gd name="connsiteY29" fmla="*/ 1916979 h 2907145"/>
                    <a:gd name="connsiteX30" fmla="*/ 284375 w 2951992"/>
                    <a:gd name="connsiteY30" fmla="*/ 1443433 h 2907145"/>
                    <a:gd name="connsiteX31" fmla="*/ 0 w 2951992"/>
                    <a:gd name="connsiteY31" fmla="*/ 1339936 h 2907145"/>
                    <a:gd name="connsiteX32" fmla="*/ 41980 w 2951992"/>
                    <a:gd name="connsiteY32" fmla="*/ 1101854 h 2907145"/>
                    <a:gd name="connsiteX33" fmla="*/ 344603 w 2951992"/>
                    <a:gd name="connsiteY33" fmla="*/ 1101862 h 2907145"/>
                    <a:gd name="connsiteX34" fmla="*/ 585029 w 2951992"/>
                    <a:gd name="connsiteY34" fmla="*/ 685432 h 2907145"/>
                    <a:gd name="connsiteX35" fmla="*/ 433711 w 2951992"/>
                    <a:gd name="connsiteY35" fmla="*/ 423357 h 2907145"/>
                    <a:gd name="connsiteX36" fmla="*/ 618906 w 2951992"/>
                    <a:gd name="connsiteY36" fmla="*/ 267960 h 2907145"/>
                    <a:gd name="connsiteX37" fmla="*/ 850723 w 2951992"/>
                    <a:gd name="connsiteY37" fmla="*/ 462488 h 2907145"/>
                    <a:gd name="connsiteX38" fmla="*/ 1302576 w 2951992"/>
                    <a:gd name="connsiteY38" fmla="*/ 298027 h 2907145"/>
                    <a:gd name="connsiteX39" fmla="*/ 1355118 w 2951992"/>
                    <a:gd name="connsiteY39" fmla="*/ 0 h 2907145"/>
                    <a:gd name="connsiteX0" fmla="*/ 1355118 w 2951992"/>
                    <a:gd name="connsiteY0" fmla="*/ 0 h 2907145"/>
                    <a:gd name="connsiteX1" fmla="*/ 1596874 w 2951992"/>
                    <a:gd name="connsiteY1" fmla="*/ 0 h 2907145"/>
                    <a:gd name="connsiteX2" fmla="*/ 1649416 w 2951992"/>
                    <a:gd name="connsiteY2" fmla="*/ 298027 h 2907145"/>
                    <a:gd name="connsiteX3" fmla="*/ 2101269 w 2951992"/>
                    <a:gd name="connsiteY3" fmla="*/ 462488 h 2907145"/>
                    <a:gd name="connsiteX4" fmla="*/ 2333086 w 2951992"/>
                    <a:gd name="connsiteY4" fmla="*/ 267960 h 2907145"/>
                    <a:gd name="connsiteX5" fmla="*/ 2518281 w 2951992"/>
                    <a:gd name="connsiteY5" fmla="*/ 423357 h 2907145"/>
                    <a:gd name="connsiteX6" fmla="*/ 2366963 w 2951992"/>
                    <a:gd name="connsiteY6" fmla="*/ 685432 h 2907145"/>
                    <a:gd name="connsiteX7" fmla="*/ 2607389 w 2951992"/>
                    <a:gd name="connsiteY7" fmla="*/ 1101862 h 2907145"/>
                    <a:gd name="connsiteX8" fmla="*/ 2910012 w 2951992"/>
                    <a:gd name="connsiteY8" fmla="*/ 1101854 h 2907145"/>
                    <a:gd name="connsiteX9" fmla="*/ 2951992 w 2951992"/>
                    <a:gd name="connsiteY9" fmla="*/ 1339936 h 2907145"/>
                    <a:gd name="connsiteX10" fmla="*/ 2667617 w 2951992"/>
                    <a:gd name="connsiteY10" fmla="*/ 1443432 h 2907145"/>
                    <a:gd name="connsiteX11" fmla="*/ 2584118 w 2951992"/>
                    <a:gd name="connsiteY11" fmla="*/ 1916978 h 2907145"/>
                    <a:gd name="connsiteX12" fmla="*/ 2815945 w 2951992"/>
                    <a:gd name="connsiteY12" fmla="*/ 2111495 h 2907145"/>
                    <a:gd name="connsiteX13" fmla="*/ 2695068 w 2951992"/>
                    <a:gd name="connsiteY13" fmla="*/ 2320861 h 2907145"/>
                    <a:gd name="connsiteX14" fmla="*/ 2410698 w 2951992"/>
                    <a:gd name="connsiteY14" fmla="*/ 2217350 h 2907145"/>
                    <a:gd name="connsiteX15" fmla="*/ 2042344 w 2951992"/>
                    <a:gd name="connsiteY15" fmla="*/ 2526435 h 2907145"/>
                    <a:gd name="connsiteX16" fmla="*/ 2094902 w 2951992"/>
                    <a:gd name="connsiteY16" fmla="*/ 2824460 h 2907145"/>
                    <a:gd name="connsiteX17" fmla="*/ 1867726 w 2951992"/>
                    <a:gd name="connsiteY17" fmla="*/ 2907145 h 2907145"/>
                    <a:gd name="connsiteX18" fmla="*/ 1716422 w 2951992"/>
                    <a:gd name="connsiteY18" fmla="*/ 2645062 h 2907145"/>
                    <a:gd name="connsiteX19" fmla="*/ 1235570 w 2951992"/>
                    <a:gd name="connsiteY19" fmla="*/ 2645062 h 2907145"/>
                    <a:gd name="connsiteX20" fmla="*/ 1084266 w 2951992"/>
                    <a:gd name="connsiteY20" fmla="*/ 2907145 h 2907145"/>
                    <a:gd name="connsiteX21" fmla="*/ 857090 w 2951992"/>
                    <a:gd name="connsiteY21" fmla="*/ 2824460 h 2907145"/>
                    <a:gd name="connsiteX22" fmla="*/ 909648 w 2951992"/>
                    <a:gd name="connsiteY22" fmla="*/ 2526436 h 2907145"/>
                    <a:gd name="connsiteX23" fmla="*/ 541294 w 2951992"/>
                    <a:gd name="connsiteY23" fmla="*/ 2217351 h 2907145"/>
                    <a:gd name="connsiteX24" fmla="*/ 256924 w 2951992"/>
                    <a:gd name="connsiteY24" fmla="*/ 2320861 h 2907145"/>
                    <a:gd name="connsiteX25" fmla="*/ 136047 w 2951992"/>
                    <a:gd name="connsiteY25" fmla="*/ 2111495 h 2907145"/>
                    <a:gd name="connsiteX26" fmla="*/ 367874 w 2951992"/>
                    <a:gd name="connsiteY26" fmla="*/ 1916979 h 2907145"/>
                    <a:gd name="connsiteX27" fmla="*/ 284375 w 2951992"/>
                    <a:gd name="connsiteY27" fmla="*/ 1443433 h 2907145"/>
                    <a:gd name="connsiteX28" fmla="*/ 0 w 2951992"/>
                    <a:gd name="connsiteY28" fmla="*/ 1339936 h 2907145"/>
                    <a:gd name="connsiteX29" fmla="*/ 41980 w 2951992"/>
                    <a:gd name="connsiteY29" fmla="*/ 1101854 h 2907145"/>
                    <a:gd name="connsiteX30" fmla="*/ 344603 w 2951992"/>
                    <a:gd name="connsiteY30" fmla="*/ 1101862 h 2907145"/>
                    <a:gd name="connsiteX31" fmla="*/ 585029 w 2951992"/>
                    <a:gd name="connsiteY31" fmla="*/ 685432 h 2907145"/>
                    <a:gd name="connsiteX32" fmla="*/ 433711 w 2951992"/>
                    <a:gd name="connsiteY32" fmla="*/ 423357 h 2907145"/>
                    <a:gd name="connsiteX33" fmla="*/ 618906 w 2951992"/>
                    <a:gd name="connsiteY33" fmla="*/ 267960 h 2907145"/>
                    <a:gd name="connsiteX34" fmla="*/ 850723 w 2951992"/>
                    <a:gd name="connsiteY34" fmla="*/ 462488 h 2907145"/>
                    <a:gd name="connsiteX35" fmla="*/ 1302576 w 2951992"/>
                    <a:gd name="connsiteY35" fmla="*/ 298027 h 2907145"/>
                    <a:gd name="connsiteX36" fmla="*/ 1355118 w 2951992"/>
                    <a:gd name="connsiteY36" fmla="*/ 0 h 290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2951992" h="2907145">
                      <a:moveTo>
                        <a:pt x="1355118" y="0"/>
                      </a:moveTo>
                      <a:lnTo>
                        <a:pt x="1596874" y="0"/>
                      </a:lnTo>
                      <a:lnTo>
                        <a:pt x="1649416" y="298027"/>
                      </a:lnTo>
                      <a:cubicBezTo>
                        <a:pt x="1809641" y="321586"/>
                        <a:pt x="1963386" y="377545"/>
                        <a:pt x="2101269" y="462488"/>
                      </a:cubicBezTo>
                      <a:lnTo>
                        <a:pt x="2333086" y="267960"/>
                      </a:lnTo>
                      <a:lnTo>
                        <a:pt x="2518281" y="423357"/>
                      </a:lnTo>
                      <a:lnTo>
                        <a:pt x="2366963" y="685432"/>
                      </a:lnTo>
                      <a:cubicBezTo>
                        <a:pt x="2474559" y="806470"/>
                        <a:pt x="2556365" y="948162"/>
                        <a:pt x="2607389" y="1101862"/>
                      </a:cubicBezTo>
                      <a:lnTo>
                        <a:pt x="2910012" y="1101854"/>
                      </a:lnTo>
                      <a:lnTo>
                        <a:pt x="2951992" y="1339936"/>
                      </a:lnTo>
                      <a:lnTo>
                        <a:pt x="2667617" y="1443432"/>
                      </a:lnTo>
                      <a:cubicBezTo>
                        <a:pt x="2672239" y="1605314"/>
                        <a:pt x="2643828" y="1766440"/>
                        <a:pt x="2584118" y="1916978"/>
                      </a:cubicBezTo>
                      <a:lnTo>
                        <a:pt x="2815945" y="2111495"/>
                      </a:lnTo>
                      <a:lnTo>
                        <a:pt x="2695068" y="2320861"/>
                      </a:lnTo>
                      <a:lnTo>
                        <a:pt x="2410698" y="2217350"/>
                      </a:lnTo>
                      <a:cubicBezTo>
                        <a:pt x="2310183" y="2344329"/>
                        <a:pt x="2184849" y="2449497"/>
                        <a:pt x="2042344" y="2526435"/>
                      </a:cubicBezTo>
                      <a:lnTo>
                        <a:pt x="2094902" y="2824460"/>
                      </a:lnTo>
                      <a:lnTo>
                        <a:pt x="1867726" y="2907145"/>
                      </a:lnTo>
                      <a:lnTo>
                        <a:pt x="1716422" y="2645062"/>
                      </a:lnTo>
                      <a:cubicBezTo>
                        <a:pt x="1557802" y="2677724"/>
                        <a:pt x="1394190" y="2677724"/>
                        <a:pt x="1235570" y="2645062"/>
                      </a:cubicBezTo>
                      <a:lnTo>
                        <a:pt x="1084266" y="2907145"/>
                      </a:lnTo>
                      <a:lnTo>
                        <a:pt x="857090" y="2824460"/>
                      </a:lnTo>
                      <a:lnTo>
                        <a:pt x="909648" y="2526436"/>
                      </a:lnTo>
                      <a:cubicBezTo>
                        <a:pt x="767143" y="2449498"/>
                        <a:pt x="641810" y="2344330"/>
                        <a:pt x="541294" y="2217351"/>
                      </a:cubicBezTo>
                      <a:lnTo>
                        <a:pt x="256924" y="2320861"/>
                      </a:lnTo>
                      <a:lnTo>
                        <a:pt x="136047" y="2111495"/>
                      </a:lnTo>
                      <a:lnTo>
                        <a:pt x="367874" y="1916979"/>
                      </a:lnTo>
                      <a:cubicBezTo>
                        <a:pt x="308164" y="1766441"/>
                        <a:pt x="279753" y="1605314"/>
                        <a:pt x="284375" y="1443433"/>
                      </a:cubicBezTo>
                      <a:lnTo>
                        <a:pt x="0" y="1339936"/>
                      </a:lnTo>
                      <a:lnTo>
                        <a:pt x="41980" y="1101854"/>
                      </a:lnTo>
                      <a:lnTo>
                        <a:pt x="344603" y="1101862"/>
                      </a:lnTo>
                      <a:cubicBezTo>
                        <a:pt x="395627" y="948162"/>
                        <a:pt x="477433" y="806470"/>
                        <a:pt x="585029" y="685432"/>
                      </a:cubicBezTo>
                      <a:lnTo>
                        <a:pt x="433711" y="423357"/>
                      </a:lnTo>
                      <a:lnTo>
                        <a:pt x="618906" y="267960"/>
                      </a:lnTo>
                      <a:lnTo>
                        <a:pt x="850723" y="462488"/>
                      </a:lnTo>
                      <a:cubicBezTo>
                        <a:pt x="988606" y="377545"/>
                        <a:pt x="1142351" y="321586"/>
                        <a:pt x="1302576" y="298027"/>
                      </a:cubicBezTo>
                      <a:lnTo>
                        <a:pt x="1355118" y="0"/>
                      </a:lnTo>
                      <a:close/>
                    </a:path>
                  </a:pathLst>
                </a:custGeom>
                <a:noFill/>
                <a:ln w="19050" cap="flat" cmpd="sng" algn="ctr">
                  <a:solidFill>
                    <a:srgbClr val="0070C0"/>
                  </a:solidFill>
                  <a:prstDash val="solid"/>
                  <a:miter lim="800000"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70286" tIns="769233" rIns="670286" bIns="821355" numCol="1" spcCol="1270" anchor="ctr" anchorCtr="0">
                  <a:noAutofit/>
                </a:bodyPr>
                <a:lstStyle/>
                <a:p>
                  <a:pPr lvl="0" algn="ctr" defTabSz="2489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IN" sz="5600" kern="1200"/>
                </a:p>
              </p:txBody>
            </p:sp>
            <p:grpSp>
              <p:nvGrpSpPr>
                <p:cNvPr id="274" name="Group 273"/>
                <p:cNvGrpSpPr>
                  <a:grpSpLocks noChangeAspect="1"/>
                </p:cNvGrpSpPr>
                <p:nvPr/>
              </p:nvGrpSpPr>
              <p:grpSpPr>
                <a:xfrm>
                  <a:off x="6257050" y="3800862"/>
                  <a:ext cx="142159" cy="137913"/>
                  <a:chOff x="6279581" y="3822720"/>
                  <a:chExt cx="97095" cy="94195"/>
                </a:xfrm>
              </p:grpSpPr>
              <p:sp>
                <p:nvSpPr>
                  <p:cNvPr id="275" name="Freeform 274"/>
                  <p:cNvSpPr>
                    <a:spLocks noChangeAspect="1"/>
                  </p:cNvSpPr>
                  <p:nvPr/>
                </p:nvSpPr>
                <p:spPr>
                  <a:xfrm>
                    <a:off x="6305481" y="3822720"/>
                    <a:ext cx="45296" cy="45295"/>
                  </a:xfrm>
                  <a:custGeom>
                    <a:avLst/>
                    <a:gdLst>
                      <a:gd name="connsiteX0" fmla="*/ 457200 w 914400"/>
                      <a:gd name="connsiteY0" fmla="*/ 0 h 914400"/>
                      <a:gd name="connsiteX1" fmla="*/ 914400 w 914400"/>
                      <a:gd name="connsiteY1" fmla="*/ 457200 h 914400"/>
                      <a:gd name="connsiteX2" fmla="*/ 457200 w 914400"/>
                      <a:gd name="connsiteY2" fmla="*/ 914400 h 914400"/>
                      <a:gd name="connsiteX3" fmla="*/ 0 w 914400"/>
                      <a:gd name="connsiteY3" fmla="*/ 457200 h 914400"/>
                      <a:gd name="connsiteX4" fmla="*/ 457200 w 914400"/>
                      <a:gd name="connsiteY4" fmla="*/ 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>
                        <a:moveTo>
                          <a:pt x="457200" y="0"/>
                        </a:moveTo>
                        <a:cubicBezTo>
                          <a:pt x="709705" y="0"/>
                          <a:pt x="914400" y="204695"/>
                          <a:pt x="914400" y="457200"/>
                        </a:cubicBezTo>
                        <a:cubicBezTo>
                          <a:pt x="914400" y="709705"/>
                          <a:pt x="709705" y="914400"/>
                          <a:pt x="457200" y="914400"/>
                        </a:cubicBezTo>
                        <a:cubicBezTo>
                          <a:pt x="204695" y="914400"/>
                          <a:pt x="0" y="709705"/>
                          <a:pt x="0" y="457200"/>
                        </a:cubicBezTo>
                        <a:cubicBezTo>
                          <a:pt x="0" y="204695"/>
                          <a:pt x="204695" y="0"/>
                          <a:pt x="457200" y="0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sp>
                <p:nvSpPr>
                  <p:cNvPr id="276" name="Freeform 275"/>
                  <p:cNvSpPr>
                    <a:spLocks noChangeAspect="1"/>
                  </p:cNvSpPr>
                  <p:nvPr/>
                </p:nvSpPr>
                <p:spPr>
                  <a:xfrm>
                    <a:off x="6279581" y="3868368"/>
                    <a:ext cx="97095" cy="48547"/>
                  </a:xfrm>
                  <a:custGeom>
                    <a:avLst/>
                    <a:gdLst>
                      <a:gd name="connsiteX0" fmla="*/ 980049 w 1960098"/>
                      <a:gd name="connsiteY0" fmla="*/ 0 h 980049"/>
                      <a:gd name="connsiteX1" fmla="*/ 1960098 w 1960098"/>
                      <a:gd name="connsiteY1" fmla="*/ 980049 h 980049"/>
                      <a:gd name="connsiteX2" fmla="*/ 0 w 1960098"/>
                      <a:gd name="connsiteY2" fmla="*/ 980049 h 980049"/>
                      <a:gd name="connsiteX3" fmla="*/ 980049 w 1960098"/>
                      <a:gd name="connsiteY3" fmla="*/ 0 h 980049"/>
                      <a:gd name="connsiteX0" fmla="*/ 0 w 1960098"/>
                      <a:gd name="connsiteY0" fmla="*/ 980049 h 1071489"/>
                      <a:gd name="connsiteX1" fmla="*/ 980049 w 1960098"/>
                      <a:gd name="connsiteY1" fmla="*/ 0 h 1071489"/>
                      <a:gd name="connsiteX2" fmla="*/ 1960098 w 1960098"/>
                      <a:gd name="connsiteY2" fmla="*/ 980049 h 1071489"/>
                      <a:gd name="connsiteX3" fmla="*/ 91440 w 1960098"/>
                      <a:gd name="connsiteY3" fmla="*/ 1071489 h 1071489"/>
                      <a:gd name="connsiteX0" fmla="*/ 0 w 1960098"/>
                      <a:gd name="connsiteY0" fmla="*/ 980049 h 980049"/>
                      <a:gd name="connsiteX1" fmla="*/ 980049 w 1960098"/>
                      <a:gd name="connsiteY1" fmla="*/ 0 h 980049"/>
                      <a:gd name="connsiteX2" fmla="*/ 1960098 w 1960098"/>
                      <a:gd name="connsiteY2" fmla="*/ 980049 h 980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60098" h="980049">
                        <a:moveTo>
                          <a:pt x="0" y="980049"/>
                        </a:moveTo>
                        <a:cubicBezTo>
                          <a:pt x="0" y="438783"/>
                          <a:pt x="438783" y="0"/>
                          <a:pt x="980049" y="0"/>
                        </a:cubicBezTo>
                        <a:cubicBezTo>
                          <a:pt x="1521315" y="0"/>
                          <a:pt x="1960098" y="438783"/>
                          <a:pt x="1960098" y="980049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</p:grpSp>
        </p:grpSp>
      </p:grpSp>
      <p:grpSp>
        <p:nvGrpSpPr>
          <p:cNvPr id="281" name="Group 280"/>
          <p:cNvGrpSpPr>
            <a:grpSpLocks noChangeAspect="1"/>
          </p:cNvGrpSpPr>
          <p:nvPr>
            <p:custDataLst>
              <p:custData r:id="rId13"/>
            </p:custDataLst>
          </p:nvPr>
        </p:nvGrpSpPr>
        <p:grpSpPr>
          <a:xfrm>
            <a:off x="5268329" y="4678316"/>
            <a:ext cx="1080000" cy="1080000"/>
            <a:chOff x="5556000" y="2889000"/>
            <a:chExt cx="1080000" cy="1080000"/>
          </a:xfrm>
        </p:grpSpPr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5887480" y="3084081"/>
              <a:ext cx="531341" cy="585334"/>
              <a:chOff x="5856167" y="3027268"/>
              <a:chExt cx="584475" cy="643867"/>
            </a:xfrm>
          </p:grpSpPr>
          <p:grpSp>
            <p:nvGrpSpPr>
              <p:cNvPr id="284" name="Group 283"/>
              <p:cNvGrpSpPr>
                <a:grpSpLocks noChangeAspect="1"/>
              </p:cNvGrpSpPr>
              <p:nvPr/>
            </p:nvGrpSpPr>
            <p:grpSpPr>
              <a:xfrm>
                <a:off x="5856167" y="3269859"/>
                <a:ext cx="475969" cy="401276"/>
                <a:chOff x="5747566" y="3216666"/>
                <a:chExt cx="696867" cy="587508"/>
              </a:xfrm>
            </p:grpSpPr>
            <p:grpSp>
              <p:nvGrpSpPr>
                <p:cNvPr id="288" name="Group 287"/>
                <p:cNvGrpSpPr/>
                <p:nvPr/>
              </p:nvGrpSpPr>
              <p:grpSpPr>
                <a:xfrm>
                  <a:off x="5837964" y="3216666"/>
                  <a:ext cx="490416" cy="492092"/>
                  <a:chOff x="5837964" y="3242419"/>
                  <a:chExt cx="490416" cy="447356"/>
                </a:xfrm>
              </p:grpSpPr>
              <p:sp>
                <p:nvSpPr>
                  <p:cNvPr id="290" name="Rectangle 9"/>
                  <p:cNvSpPr/>
                  <p:nvPr/>
                </p:nvSpPr>
                <p:spPr bwMode="auto">
                  <a:xfrm>
                    <a:off x="5837964" y="3495203"/>
                    <a:ext cx="0" cy="189623"/>
                  </a:xfrm>
                  <a:custGeom>
                    <a:avLst/>
                    <a:gdLst>
                      <a:gd name="connsiteX0" fmla="*/ 0 w 13470"/>
                      <a:gd name="connsiteY0" fmla="*/ 0 h 229444"/>
                      <a:gd name="connsiteX1" fmla="*/ 13470 w 13470"/>
                      <a:gd name="connsiteY1" fmla="*/ 0 h 229444"/>
                      <a:gd name="connsiteX2" fmla="*/ 13470 w 13470"/>
                      <a:gd name="connsiteY2" fmla="*/ 229444 h 229444"/>
                      <a:gd name="connsiteX3" fmla="*/ 0 w 13470"/>
                      <a:gd name="connsiteY3" fmla="*/ 229444 h 229444"/>
                      <a:gd name="connsiteX4" fmla="*/ 0 w 13470"/>
                      <a:gd name="connsiteY4" fmla="*/ 0 h 229444"/>
                      <a:gd name="connsiteX0" fmla="*/ 0 w 13470"/>
                      <a:gd name="connsiteY0" fmla="*/ 0 h 229444"/>
                      <a:gd name="connsiteX1" fmla="*/ 13470 w 13470"/>
                      <a:gd name="connsiteY1" fmla="*/ 0 h 229444"/>
                      <a:gd name="connsiteX2" fmla="*/ 0 w 13470"/>
                      <a:gd name="connsiteY2" fmla="*/ 229444 h 229444"/>
                      <a:gd name="connsiteX3" fmla="*/ 0 w 13470"/>
                      <a:gd name="connsiteY3" fmla="*/ 0 h 229444"/>
                      <a:gd name="connsiteX0" fmla="*/ 0 w 0"/>
                      <a:gd name="connsiteY0" fmla="*/ 0 h 229444"/>
                      <a:gd name="connsiteX1" fmla="*/ 0 w 0"/>
                      <a:gd name="connsiteY1" fmla="*/ 229444 h 229444"/>
                      <a:gd name="connsiteX2" fmla="*/ 0 w 0"/>
                      <a:gd name="connsiteY2" fmla="*/ 0 h 229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229444">
                        <a:moveTo>
                          <a:pt x="0" y="0"/>
                        </a:moveTo>
                        <a:lnTo>
                          <a:pt x="0" y="2294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N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6"/>
                  <p:cNvSpPr/>
                  <p:nvPr/>
                </p:nvSpPr>
                <p:spPr bwMode="auto">
                  <a:xfrm>
                    <a:off x="5960568" y="3432439"/>
                    <a:ext cx="0" cy="252387"/>
                  </a:xfrm>
                  <a:custGeom>
                    <a:avLst/>
                    <a:gdLst>
                      <a:gd name="connsiteX0" fmla="*/ 0 w 13470"/>
                      <a:gd name="connsiteY0" fmla="*/ 0 h 305389"/>
                      <a:gd name="connsiteX1" fmla="*/ 13470 w 13470"/>
                      <a:gd name="connsiteY1" fmla="*/ 0 h 305389"/>
                      <a:gd name="connsiteX2" fmla="*/ 13470 w 13470"/>
                      <a:gd name="connsiteY2" fmla="*/ 305389 h 305389"/>
                      <a:gd name="connsiteX3" fmla="*/ 0 w 13470"/>
                      <a:gd name="connsiteY3" fmla="*/ 305389 h 305389"/>
                      <a:gd name="connsiteX4" fmla="*/ 0 w 13470"/>
                      <a:gd name="connsiteY4" fmla="*/ 0 h 305389"/>
                      <a:gd name="connsiteX0" fmla="*/ 0 w 13470"/>
                      <a:gd name="connsiteY0" fmla="*/ 305389 h 305389"/>
                      <a:gd name="connsiteX1" fmla="*/ 13470 w 13470"/>
                      <a:gd name="connsiteY1" fmla="*/ 0 h 305389"/>
                      <a:gd name="connsiteX2" fmla="*/ 13470 w 13470"/>
                      <a:gd name="connsiteY2" fmla="*/ 305389 h 305389"/>
                      <a:gd name="connsiteX3" fmla="*/ 0 w 13470"/>
                      <a:gd name="connsiteY3" fmla="*/ 305389 h 305389"/>
                      <a:gd name="connsiteX0" fmla="*/ 0 w 0"/>
                      <a:gd name="connsiteY0" fmla="*/ 305389 h 305389"/>
                      <a:gd name="connsiteX1" fmla="*/ 0 w 0"/>
                      <a:gd name="connsiteY1" fmla="*/ 0 h 305389"/>
                      <a:gd name="connsiteX2" fmla="*/ 0 w 0"/>
                      <a:gd name="connsiteY2" fmla="*/ 305389 h 305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305389">
                        <a:moveTo>
                          <a:pt x="0" y="305389"/>
                        </a:moveTo>
                        <a:lnTo>
                          <a:pt x="0" y="0"/>
                        </a:lnTo>
                        <a:lnTo>
                          <a:pt x="0" y="30538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N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7"/>
                  <p:cNvSpPr/>
                  <p:nvPr/>
                </p:nvSpPr>
                <p:spPr bwMode="auto">
                  <a:xfrm>
                    <a:off x="6083172" y="3407200"/>
                    <a:ext cx="0" cy="277625"/>
                  </a:xfrm>
                  <a:custGeom>
                    <a:avLst/>
                    <a:gdLst>
                      <a:gd name="connsiteX0" fmla="*/ 0 w 13470"/>
                      <a:gd name="connsiteY0" fmla="*/ 0 h 335928"/>
                      <a:gd name="connsiteX1" fmla="*/ 13470 w 13470"/>
                      <a:gd name="connsiteY1" fmla="*/ 0 h 335928"/>
                      <a:gd name="connsiteX2" fmla="*/ 13470 w 13470"/>
                      <a:gd name="connsiteY2" fmla="*/ 335928 h 335928"/>
                      <a:gd name="connsiteX3" fmla="*/ 0 w 13470"/>
                      <a:gd name="connsiteY3" fmla="*/ 335928 h 335928"/>
                      <a:gd name="connsiteX4" fmla="*/ 0 w 13470"/>
                      <a:gd name="connsiteY4" fmla="*/ 0 h 335928"/>
                      <a:gd name="connsiteX0" fmla="*/ 0 w 13470"/>
                      <a:gd name="connsiteY0" fmla="*/ 0 h 335928"/>
                      <a:gd name="connsiteX1" fmla="*/ 13470 w 13470"/>
                      <a:gd name="connsiteY1" fmla="*/ 335928 h 335928"/>
                      <a:gd name="connsiteX2" fmla="*/ 0 w 13470"/>
                      <a:gd name="connsiteY2" fmla="*/ 335928 h 335928"/>
                      <a:gd name="connsiteX3" fmla="*/ 0 w 13470"/>
                      <a:gd name="connsiteY3" fmla="*/ 0 h 335928"/>
                      <a:gd name="connsiteX0" fmla="*/ 0 w 0"/>
                      <a:gd name="connsiteY0" fmla="*/ 0 h 335928"/>
                      <a:gd name="connsiteX1" fmla="*/ 0 w 0"/>
                      <a:gd name="connsiteY1" fmla="*/ 335928 h 335928"/>
                      <a:gd name="connsiteX2" fmla="*/ 0 w 0"/>
                      <a:gd name="connsiteY2" fmla="*/ 0 h 33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335928">
                        <a:moveTo>
                          <a:pt x="0" y="0"/>
                        </a:moveTo>
                        <a:lnTo>
                          <a:pt x="0" y="3359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N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3" name="Rectangle 28"/>
                  <p:cNvSpPr/>
                  <p:nvPr/>
                </p:nvSpPr>
                <p:spPr bwMode="auto">
                  <a:xfrm>
                    <a:off x="6205776" y="3407200"/>
                    <a:ext cx="0" cy="277625"/>
                  </a:xfrm>
                  <a:custGeom>
                    <a:avLst/>
                    <a:gdLst>
                      <a:gd name="connsiteX0" fmla="*/ 0 w 13470"/>
                      <a:gd name="connsiteY0" fmla="*/ 0 h 335928"/>
                      <a:gd name="connsiteX1" fmla="*/ 13470 w 13470"/>
                      <a:gd name="connsiteY1" fmla="*/ 0 h 335928"/>
                      <a:gd name="connsiteX2" fmla="*/ 13470 w 13470"/>
                      <a:gd name="connsiteY2" fmla="*/ 335928 h 335928"/>
                      <a:gd name="connsiteX3" fmla="*/ 0 w 13470"/>
                      <a:gd name="connsiteY3" fmla="*/ 335928 h 335928"/>
                      <a:gd name="connsiteX4" fmla="*/ 0 w 13470"/>
                      <a:gd name="connsiteY4" fmla="*/ 0 h 335928"/>
                      <a:gd name="connsiteX0" fmla="*/ 0 w 13470"/>
                      <a:gd name="connsiteY0" fmla="*/ 0 h 335928"/>
                      <a:gd name="connsiteX1" fmla="*/ 13470 w 13470"/>
                      <a:gd name="connsiteY1" fmla="*/ 0 h 335928"/>
                      <a:gd name="connsiteX2" fmla="*/ 0 w 13470"/>
                      <a:gd name="connsiteY2" fmla="*/ 335928 h 335928"/>
                      <a:gd name="connsiteX3" fmla="*/ 0 w 13470"/>
                      <a:gd name="connsiteY3" fmla="*/ 0 h 335928"/>
                      <a:gd name="connsiteX0" fmla="*/ 0 w 0"/>
                      <a:gd name="connsiteY0" fmla="*/ 0 h 335928"/>
                      <a:gd name="connsiteX1" fmla="*/ 0 w 0"/>
                      <a:gd name="connsiteY1" fmla="*/ 335928 h 335928"/>
                      <a:gd name="connsiteX2" fmla="*/ 0 w 0"/>
                      <a:gd name="connsiteY2" fmla="*/ 0 h 33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335928">
                        <a:moveTo>
                          <a:pt x="0" y="0"/>
                        </a:moveTo>
                        <a:lnTo>
                          <a:pt x="0" y="3359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N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"/>
                  <p:cNvSpPr/>
                  <p:nvPr/>
                </p:nvSpPr>
                <p:spPr bwMode="auto">
                  <a:xfrm>
                    <a:off x="6328380" y="3242419"/>
                    <a:ext cx="0" cy="447356"/>
                  </a:xfrm>
                  <a:custGeom>
                    <a:avLst/>
                    <a:gdLst>
                      <a:gd name="connsiteX0" fmla="*/ 0 w 13470"/>
                      <a:gd name="connsiteY0" fmla="*/ 0 h 447357"/>
                      <a:gd name="connsiteX1" fmla="*/ 13470 w 13470"/>
                      <a:gd name="connsiteY1" fmla="*/ 0 h 447357"/>
                      <a:gd name="connsiteX2" fmla="*/ 13470 w 13470"/>
                      <a:gd name="connsiteY2" fmla="*/ 447357 h 447357"/>
                      <a:gd name="connsiteX3" fmla="*/ 0 w 13470"/>
                      <a:gd name="connsiteY3" fmla="*/ 447357 h 447357"/>
                      <a:gd name="connsiteX4" fmla="*/ 0 w 13470"/>
                      <a:gd name="connsiteY4" fmla="*/ 0 h 447357"/>
                      <a:gd name="connsiteX0" fmla="*/ 0 w 13470"/>
                      <a:gd name="connsiteY0" fmla="*/ 0 h 447357"/>
                      <a:gd name="connsiteX1" fmla="*/ 13470 w 13470"/>
                      <a:gd name="connsiteY1" fmla="*/ 447357 h 447357"/>
                      <a:gd name="connsiteX2" fmla="*/ 0 w 13470"/>
                      <a:gd name="connsiteY2" fmla="*/ 447357 h 447357"/>
                      <a:gd name="connsiteX3" fmla="*/ 0 w 13470"/>
                      <a:gd name="connsiteY3" fmla="*/ 0 h 447357"/>
                      <a:gd name="connsiteX0" fmla="*/ 0 w 0"/>
                      <a:gd name="connsiteY0" fmla="*/ 0 h 447357"/>
                      <a:gd name="connsiteX1" fmla="*/ 0 w 0"/>
                      <a:gd name="connsiteY1" fmla="*/ 447357 h 447357"/>
                      <a:gd name="connsiteX2" fmla="*/ 0 w 0"/>
                      <a:gd name="connsiteY2" fmla="*/ 0 h 44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h="447357">
                        <a:moveTo>
                          <a:pt x="0" y="0"/>
                        </a:moveTo>
                        <a:lnTo>
                          <a:pt x="0" y="4473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19050" cap="flat" cmpd="sng" algn="ctr">
                    <a:solidFill>
                      <a:srgbClr val="0070C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IN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89" name="Rectangle 31"/>
                <p:cNvSpPr/>
                <p:nvPr/>
              </p:nvSpPr>
              <p:spPr bwMode="auto">
                <a:xfrm rot="5400000">
                  <a:off x="6096000" y="3455740"/>
                  <a:ext cx="0" cy="696867"/>
                </a:xfrm>
                <a:custGeom>
                  <a:avLst/>
                  <a:gdLst>
                    <a:gd name="connsiteX0" fmla="*/ 0 w 16095"/>
                    <a:gd name="connsiteY0" fmla="*/ 0 h 696867"/>
                    <a:gd name="connsiteX1" fmla="*/ 16095 w 16095"/>
                    <a:gd name="connsiteY1" fmla="*/ 0 h 696867"/>
                    <a:gd name="connsiteX2" fmla="*/ 16095 w 16095"/>
                    <a:gd name="connsiteY2" fmla="*/ 696867 h 696867"/>
                    <a:gd name="connsiteX3" fmla="*/ 0 w 16095"/>
                    <a:gd name="connsiteY3" fmla="*/ 696867 h 696867"/>
                    <a:gd name="connsiteX4" fmla="*/ 0 w 16095"/>
                    <a:gd name="connsiteY4" fmla="*/ 0 h 696867"/>
                    <a:gd name="connsiteX0" fmla="*/ 0 w 16095"/>
                    <a:gd name="connsiteY0" fmla="*/ 0 h 696867"/>
                    <a:gd name="connsiteX1" fmla="*/ 16095 w 16095"/>
                    <a:gd name="connsiteY1" fmla="*/ 696867 h 696867"/>
                    <a:gd name="connsiteX2" fmla="*/ 0 w 16095"/>
                    <a:gd name="connsiteY2" fmla="*/ 696867 h 696867"/>
                    <a:gd name="connsiteX3" fmla="*/ 0 w 16095"/>
                    <a:gd name="connsiteY3" fmla="*/ 0 h 696867"/>
                    <a:gd name="connsiteX0" fmla="*/ 0 w 0"/>
                    <a:gd name="connsiteY0" fmla="*/ 0 h 696867"/>
                    <a:gd name="connsiteX1" fmla="*/ 0 w 0"/>
                    <a:gd name="connsiteY1" fmla="*/ 696867 h 696867"/>
                    <a:gd name="connsiteX2" fmla="*/ 0 w 0"/>
                    <a:gd name="connsiteY2" fmla="*/ 0 h 6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h="696867">
                      <a:moveTo>
                        <a:pt x="0" y="0"/>
                      </a:moveTo>
                      <a:lnTo>
                        <a:pt x="0" y="6968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5" name="Group 284"/>
              <p:cNvGrpSpPr>
                <a:grpSpLocks noChangeAspect="1"/>
              </p:cNvGrpSpPr>
              <p:nvPr/>
            </p:nvGrpSpPr>
            <p:grpSpPr>
              <a:xfrm>
                <a:off x="6223126" y="3027268"/>
                <a:ext cx="217516" cy="416292"/>
                <a:chOff x="6187127" y="2958372"/>
                <a:chExt cx="289515" cy="554084"/>
              </a:xfrm>
            </p:grpSpPr>
            <p:sp>
              <p:nvSpPr>
                <p:cNvPr id="286" name="Freeform 285"/>
                <p:cNvSpPr>
                  <a:spLocks noChangeAspect="1"/>
                </p:cNvSpPr>
                <p:nvPr/>
              </p:nvSpPr>
              <p:spPr bwMode="auto">
                <a:xfrm rot="18900000">
                  <a:off x="6187127" y="2958372"/>
                  <a:ext cx="289515" cy="554084"/>
                </a:xfrm>
                <a:custGeom>
                  <a:avLst/>
                  <a:gdLst>
                    <a:gd name="connsiteX0" fmla="*/ 165957 w 331914"/>
                    <a:gd name="connsiteY0" fmla="*/ 54394 h 635229"/>
                    <a:gd name="connsiteX1" fmla="*/ 54394 w 331914"/>
                    <a:gd name="connsiteY1" fmla="*/ 169329 h 635229"/>
                    <a:gd name="connsiteX2" fmla="*/ 165957 w 331914"/>
                    <a:gd name="connsiteY2" fmla="*/ 284264 h 635229"/>
                    <a:gd name="connsiteX3" fmla="*/ 277520 w 331914"/>
                    <a:gd name="connsiteY3" fmla="*/ 169329 h 635229"/>
                    <a:gd name="connsiteX4" fmla="*/ 165957 w 331914"/>
                    <a:gd name="connsiteY4" fmla="*/ 54394 h 635229"/>
                    <a:gd name="connsiteX5" fmla="*/ 165957 w 331914"/>
                    <a:gd name="connsiteY5" fmla="*/ 0 h 635229"/>
                    <a:gd name="connsiteX6" fmla="*/ 331914 w 331914"/>
                    <a:gd name="connsiteY6" fmla="*/ 169329 h 635229"/>
                    <a:gd name="connsiteX7" fmla="*/ 230555 w 331914"/>
                    <a:gd name="connsiteY7" fmla="*/ 325351 h 635229"/>
                    <a:gd name="connsiteX8" fmla="*/ 194725 w 331914"/>
                    <a:gd name="connsiteY8" fmla="*/ 332732 h 635229"/>
                    <a:gd name="connsiteX9" fmla="*/ 194725 w 331914"/>
                    <a:gd name="connsiteY9" fmla="*/ 367174 h 635229"/>
                    <a:gd name="connsiteX10" fmla="*/ 199005 w 331914"/>
                    <a:gd name="connsiteY10" fmla="*/ 368947 h 635229"/>
                    <a:gd name="connsiteX11" fmla="*/ 208076 w 331914"/>
                    <a:gd name="connsiteY11" fmla="*/ 390848 h 635229"/>
                    <a:gd name="connsiteX12" fmla="*/ 208076 w 331914"/>
                    <a:gd name="connsiteY12" fmla="*/ 604256 h 635229"/>
                    <a:gd name="connsiteX13" fmla="*/ 177103 w 331914"/>
                    <a:gd name="connsiteY13" fmla="*/ 635229 h 635229"/>
                    <a:gd name="connsiteX14" fmla="*/ 154809 w 331914"/>
                    <a:gd name="connsiteY14" fmla="*/ 635229 h 635229"/>
                    <a:gd name="connsiteX15" fmla="*/ 123836 w 331914"/>
                    <a:gd name="connsiteY15" fmla="*/ 604256 h 635229"/>
                    <a:gd name="connsiteX16" fmla="*/ 123836 w 331914"/>
                    <a:gd name="connsiteY16" fmla="*/ 390848 h 635229"/>
                    <a:gd name="connsiteX17" fmla="*/ 132908 w 331914"/>
                    <a:gd name="connsiteY17" fmla="*/ 368947 h 635229"/>
                    <a:gd name="connsiteX18" fmla="*/ 137188 w 331914"/>
                    <a:gd name="connsiteY18" fmla="*/ 367174 h 635229"/>
                    <a:gd name="connsiteX19" fmla="*/ 137188 w 331914"/>
                    <a:gd name="connsiteY19" fmla="*/ 332732 h 635229"/>
                    <a:gd name="connsiteX20" fmla="*/ 101359 w 331914"/>
                    <a:gd name="connsiteY20" fmla="*/ 325351 h 635229"/>
                    <a:gd name="connsiteX21" fmla="*/ 0 w 331914"/>
                    <a:gd name="connsiteY21" fmla="*/ 169329 h 635229"/>
                    <a:gd name="connsiteX22" fmla="*/ 165957 w 331914"/>
                    <a:gd name="connsiteY22" fmla="*/ 0 h 635229"/>
                    <a:gd name="connsiteX0" fmla="*/ 165957 w 331914"/>
                    <a:gd name="connsiteY0" fmla="*/ 54394 h 635229"/>
                    <a:gd name="connsiteX1" fmla="*/ 54394 w 331914"/>
                    <a:gd name="connsiteY1" fmla="*/ 169329 h 635229"/>
                    <a:gd name="connsiteX2" fmla="*/ 277520 w 331914"/>
                    <a:gd name="connsiteY2" fmla="*/ 169329 h 635229"/>
                    <a:gd name="connsiteX3" fmla="*/ 165957 w 331914"/>
                    <a:gd name="connsiteY3" fmla="*/ 54394 h 635229"/>
                    <a:gd name="connsiteX4" fmla="*/ 165957 w 331914"/>
                    <a:gd name="connsiteY4" fmla="*/ 0 h 635229"/>
                    <a:gd name="connsiteX5" fmla="*/ 331914 w 331914"/>
                    <a:gd name="connsiteY5" fmla="*/ 169329 h 635229"/>
                    <a:gd name="connsiteX6" fmla="*/ 230555 w 331914"/>
                    <a:gd name="connsiteY6" fmla="*/ 325351 h 635229"/>
                    <a:gd name="connsiteX7" fmla="*/ 194725 w 331914"/>
                    <a:gd name="connsiteY7" fmla="*/ 332732 h 635229"/>
                    <a:gd name="connsiteX8" fmla="*/ 194725 w 331914"/>
                    <a:gd name="connsiteY8" fmla="*/ 367174 h 635229"/>
                    <a:gd name="connsiteX9" fmla="*/ 199005 w 331914"/>
                    <a:gd name="connsiteY9" fmla="*/ 368947 h 635229"/>
                    <a:gd name="connsiteX10" fmla="*/ 208076 w 331914"/>
                    <a:gd name="connsiteY10" fmla="*/ 390848 h 635229"/>
                    <a:gd name="connsiteX11" fmla="*/ 208076 w 331914"/>
                    <a:gd name="connsiteY11" fmla="*/ 604256 h 635229"/>
                    <a:gd name="connsiteX12" fmla="*/ 177103 w 331914"/>
                    <a:gd name="connsiteY12" fmla="*/ 635229 h 635229"/>
                    <a:gd name="connsiteX13" fmla="*/ 154809 w 331914"/>
                    <a:gd name="connsiteY13" fmla="*/ 635229 h 635229"/>
                    <a:gd name="connsiteX14" fmla="*/ 123836 w 331914"/>
                    <a:gd name="connsiteY14" fmla="*/ 604256 h 635229"/>
                    <a:gd name="connsiteX15" fmla="*/ 123836 w 331914"/>
                    <a:gd name="connsiteY15" fmla="*/ 390848 h 635229"/>
                    <a:gd name="connsiteX16" fmla="*/ 132908 w 331914"/>
                    <a:gd name="connsiteY16" fmla="*/ 368947 h 635229"/>
                    <a:gd name="connsiteX17" fmla="*/ 137188 w 331914"/>
                    <a:gd name="connsiteY17" fmla="*/ 367174 h 635229"/>
                    <a:gd name="connsiteX18" fmla="*/ 137188 w 331914"/>
                    <a:gd name="connsiteY18" fmla="*/ 332732 h 635229"/>
                    <a:gd name="connsiteX19" fmla="*/ 101359 w 331914"/>
                    <a:gd name="connsiteY19" fmla="*/ 325351 h 635229"/>
                    <a:gd name="connsiteX20" fmla="*/ 0 w 331914"/>
                    <a:gd name="connsiteY20" fmla="*/ 169329 h 635229"/>
                    <a:gd name="connsiteX21" fmla="*/ 165957 w 331914"/>
                    <a:gd name="connsiteY21" fmla="*/ 0 h 635229"/>
                    <a:gd name="connsiteX0" fmla="*/ 165957 w 331914"/>
                    <a:gd name="connsiteY0" fmla="*/ 54394 h 635229"/>
                    <a:gd name="connsiteX1" fmla="*/ 277520 w 331914"/>
                    <a:gd name="connsiteY1" fmla="*/ 169329 h 635229"/>
                    <a:gd name="connsiteX2" fmla="*/ 165957 w 331914"/>
                    <a:gd name="connsiteY2" fmla="*/ 54394 h 635229"/>
                    <a:gd name="connsiteX3" fmla="*/ 165957 w 331914"/>
                    <a:gd name="connsiteY3" fmla="*/ 0 h 635229"/>
                    <a:gd name="connsiteX4" fmla="*/ 331914 w 331914"/>
                    <a:gd name="connsiteY4" fmla="*/ 169329 h 635229"/>
                    <a:gd name="connsiteX5" fmla="*/ 230555 w 331914"/>
                    <a:gd name="connsiteY5" fmla="*/ 325351 h 635229"/>
                    <a:gd name="connsiteX6" fmla="*/ 194725 w 331914"/>
                    <a:gd name="connsiteY6" fmla="*/ 332732 h 635229"/>
                    <a:gd name="connsiteX7" fmla="*/ 194725 w 331914"/>
                    <a:gd name="connsiteY7" fmla="*/ 367174 h 635229"/>
                    <a:gd name="connsiteX8" fmla="*/ 199005 w 331914"/>
                    <a:gd name="connsiteY8" fmla="*/ 368947 h 635229"/>
                    <a:gd name="connsiteX9" fmla="*/ 208076 w 331914"/>
                    <a:gd name="connsiteY9" fmla="*/ 390848 h 635229"/>
                    <a:gd name="connsiteX10" fmla="*/ 208076 w 331914"/>
                    <a:gd name="connsiteY10" fmla="*/ 604256 h 635229"/>
                    <a:gd name="connsiteX11" fmla="*/ 177103 w 331914"/>
                    <a:gd name="connsiteY11" fmla="*/ 635229 h 635229"/>
                    <a:gd name="connsiteX12" fmla="*/ 154809 w 331914"/>
                    <a:gd name="connsiteY12" fmla="*/ 635229 h 635229"/>
                    <a:gd name="connsiteX13" fmla="*/ 123836 w 331914"/>
                    <a:gd name="connsiteY13" fmla="*/ 604256 h 635229"/>
                    <a:gd name="connsiteX14" fmla="*/ 123836 w 331914"/>
                    <a:gd name="connsiteY14" fmla="*/ 390848 h 635229"/>
                    <a:gd name="connsiteX15" fmla="*/ 132908 w 331914"/>
                    <a:gd name="connsiteY15" fmla="*/ 368947 h 635229"/>
                    <a:gd name="connsiteX16" fmla="*/ 137188 w 331914"/>
                    <a:gd name="connsiteY16" fmla="*/ 367174 h 635229"/>
                    <a:gd name="connsiteX17" fmla="*/ 137188 w 331914"/>
                    <a:gd name="connsiteY17" fmla="*/ 332732 h 635229"/>
                    <a:gd name="connsiteX18" fmla="*/ 101359 w 331914"/>
                    <a:gd name="connsiteY18" fmla="*/ 325351 h 635229"/>
                    <a:gd name="connsiteX19" fmla="*/ 0 w 331914"/>
                    <a:gd name="connsiteY19" fmla="*/ 169329 h 635229"/>
                    <a:gd name="connsiteX20" fmla="*/ 165957 w 331914"/>
                    <a:gd name="connsiteY20" fmla="*/ 0 h 635229"/>
                    <a:gd name="connsiteX0" fmla="*/ 165957 w 331914"/>
                    <a:gd name="connsiteY0" fmla="*/ 0 h 635229"/>
                    <a:gd name="connsiteX1" fmla="*/ 331914 w 331914"/>
                    <a:gd name="connsiteY1" fmla="*/ 169329 h 635229"/>
                    <a:gd name="connsiteX2" fmla="*/ 230555 w 331914"/>
                    <a:gd name="connsiteY2" fmla="*/ 325351 h 635229"/>
                    <a:gd name="connsiteX3" fmla="*/ 194725 w 331914"/>
                    <a:gd name="connsiteY3" fmla="*/ 332732 h 635229"/>
                    <a:gd name="connsiteX4" fmla="*/ 194725 w 331914"/>
                    <a:gd name="connsiteY4" fmla="*/ 367174 h 635229"/>
                    <a:gd name="connsiteX5" fmla="*/ 199005 w 331914"/>
                    <a:gd name="connsiteY5" fmla="*/ 368947 h 635229"/>
                    <a:gd name="connsiteX6" fmla="*/ 208076 w 331914"/>
                    <a:gd name="connsiteY6" fmla="*/ 390848 h 635229"/>
                    <a:gd name="connsiteX7" fmla="*/ 208076 w 331914"/>
                    <a:gd name="connsiteY7" fmla="*/ 604256 h 635229"/>
                    <a:gd name="connsiteX8" fmla="*/ 177103 w 331914"/>
                    <a:gd name="connsiteY8" fmla="*/ 635229 h 635229"/>
                    <a:gd name="connsiteX9" fmla="*/ 154809 w 331914"/>
                    <a:gd name="connsiteY9" fmla="*/ 635229 h 635229"/>
                    <a:gd name="connsiteX10" fmla="*/ 123836 w 331914"/>
                    <a:gd name="connsiteY10" fmla="*/ 604256 h 635229"/>
                    <a:gd name="connsiteX11" fmla="*/ 123836 w 331914"/>
                    <a:gd name="connsiteY11" fmla="*/ 390848 h 635229"/>
                    <a:gd name="connsiteX12" fmla="*/ 132908 w 331914"/>
                    <a:gd name="connsiteY12" fmla="*/ 368947 h 635229"/>
                    <a:gd name="connsiteX13" fmla="*/ 137188 w 331914"/>
                    <a:gd name="connsiteY13" fmla="*/ 367174 h 635229"/>
                    <a:gd name="connsiteX14" fmla="*/ 137188 w 331914"/>
                    <a:gd name="connsiteY14" fmla="*/ 332732 h 635229"/>
                    <a:gd name="connsiteX15" fmla="*/ 101359 w 331914"/>
                    <a:gd name="connsiteY15" fmla="*/ 325351 h 635229"/>
                    <a:gd name="connsiteX16" fmla="*/ 0 w 331914"/>
                    <a:gd name="connsiteY16" fmla="*/ 169329 h 635229"/>
                    <a:gd name="connsiteX17" fmla="*/ 165957 w 331914"/>
                    <a:gd name="connsiteY17" fmla="*/ 0 h 635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31914" h="635229">
                      <a:moveTo>
                        <a:pt x="165957" y="0"/>
                      </a:moveTo>
                      <a:cubicBezTo>
                        <a:pt x="257613" y="0"/>
                        <a:pt x="331914" y="75811"/>
                        <a:pt x="331914" y="169329"/>
                      </a:cubicBezTo>
                      <a:cubicBezTo>
                        <a:pt x="331914" y="239467"/>
                        <a:pt x="290120" y="299646"/>
                        <a:pt x="230555" y="325351"/>
                      </a:cubicBezTo>
                      <a:lnTo>
                        <a:pt x="194725" y="332732"/>
                      </a:lnTo>
                      <a:lnTo>
                        <a:pt x="194725" y="367174"/>
                      </a:lnTo>
                      <a:lnTo>
                        <a:pt x="199005" y="368947"/>
                      </a:lnTo>
                      <a:cubicBezTo>
                        <a:pt x="204610" y="374552"/>
                        <a:pt x="208076" y="382295"/>
                        <a:pt x="208076" y="390848"/>
                      </a:cubicBezTo>
                      <a:lnTo>
                        <a:pt x="208076" y="604256"/>
                      </a:lnTo>
                      <a:cubicBezTo>
                        <a:pt x="208076" y="621362"/>
                        <a:pt x="194209" y="635229"/>
                        <a:pt x="177103" y="635229"/>
                      </a:cubicBezTo>
                      <a:lnTo>
                        <a:pt x="154809" y="635229"/>
                      </a:lnTo>
                      <a:cubicBezTo>
                        <a:pt x="137703" y="635229"/>
                        <a:pt x="123836" y="621362"/>
                        <a:pt x="123836" y="604256"/>
                      </a:cubicBezTo>
                      <a:lnTo>
                        <a:pt x="123836" y="390848"/>
                      </a:lnTo>
                      <a:cubicBezTo>
                        <a:pt x="123836" y="382295"/>
                        <a:pt x="127303" y="374552"/>
                        <a:pt x="132908" y="368947"/>
                      </a:cubicBezTo>
                      <a:lnTo>
                        <a:pt x="137188" y="367174"/>
                      </a:lnTo>
                      <a:lnTo>
                        <a:pt x="137188" y="332732"/>
                      </a:lnTo>
                      <a:lnTo>
                        <a:pt x="101359" y="325351"/>
                      </a:lnTo>
                      <a:cubicBezTo>
                        <a:pt x="41794" y="299646"/>
                        <a:pt x="0" y="239467"/>
                        <a:pt x="0" y="169329"/>
                      </a:cubicBezTo>
                      <a:cubicBezTo>
                        <a:pt x="0" y="75811"/>
                        <a:pt x="74301" y="0"/>
                        <a:pt x="1659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IN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Freeform 286"/>
                <p:cNvSpPr>
                  <a:spLocks noChangeAspect="1"/>
                </p:cNvSpPr>
                <p:nvPr/>
              </p:nvSpPr>
              <p:spPr>
                <a:xfrm>
                  <a:off x="6190000" y="3035400"/>
                  <a:ext cx="102647" cy="217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15" h="197346">
                      <a:moveTo>
                        <a:pt x="54136" y="0"/>
                      </a:moveTo>
                      <a:cubicBezTo>
                        <a:pt x="55773" y="0"/>
                        <a:pt x="57131" y="75"/>
                        <a:pt x="58210" y="223"/>
                      </a:cubicBezTo>
                      <a:cubicBezTo>
                        <a:pt x="59289" y="372"/>
                        <a:pt x="60108" y="614"/>
                        <a:pt x="60666" y="949"/>
                      </a:cubicBezTo>
                      <a:cubicBezTo>
                        <a:pt x="61224" y="1284"/>
                        <a:pt x="61577" y="1674"/>
                        <a:pt x="61726" y="2121"/>
                      </a:cubicBezTo>
                      <a:cubicBezTo>
                        <a:pt x="61875" y="2567"/>
                        <a:pt x="61949" y="3088"/>
                        <a:pt x="61949" y="3684"/>
                      </a:cubicBezTo>
                      <a:lnTo>
                        <a:pt x="59494" y="26008"/>
                      </a:lnTo>
                      <a:cubicBezTo>
                        <a:pt x="61726" y="26231"/>
                        <a:pt x="64052" y="26622"/>
                        <a:pt x="66470" y="27180"/>
                      </a:cubicBezTo>
                      <a:cubicBezTo>
                        <a:pt x="68889" y="27738"/>
                        <a:pt x="71158" y="28371"/>
                        <a:pt x="73279" y="29077"/>
                      </a:cubicBezTo>
                      <a:cubicBezTo>
                        <a:pt x="75400" y="29784"/>
                        <a:pt x="77316" y="30566"/>
                        <a:pt x="79027" y="31421"/>
                      </a:cubicBezTo>
                      <a:cubicBezTo>
                        <a:pt x="80739" y="32277"/>
                        <a:pt x="81911" y="33003"/>
                        <a:pt x="82543" y="33598"/>
                      </a:cubicBezTo>
                      <a:cubicBezTo>
                        <a:pt x="83176" y="34193"/>
                        <a:pt x="83623" y="34752"/>
                        <a:pt x="83883" y="35272"/>
                      </a:cubicBezTo>
                      <a:cubicBezTo>
                        <a:pt x="84143" y="35793"/>
                        <a:pt x="84348" y="36389"/>
                        <a:pt x="84497" y="37058"/>
                      </a:cubicBezTo>
                      <a:cubicBezTo>
                        <a:pt x="84646" y="37728"/>
                        <a:pt x="84776" y="38509"/>
                        <a:pt x="84888" y="39402"/>
                      </a:cubicBezTo>
                      <a:cubicBezTo>
                        <a:pt x="84999" y="40295"/>
                        <a:pt x="85055" y="41300"/>
                        <a:pt x="85055" y="42416"/>
                      </a:cubicBezTo>
                      <a:cubicBezTo>
                        <a:pt x="85055" y="43830"/>
                        <a:pt x="84999" y="45058"/>
                        <a:pt x="84888" y="46100"/>
                      </a:cubicBezTo>
                      <a:cubicBezTo>
                        <a:pt x="84776" y="47141"/>
                        <a:pt x="84608" y="47960"/>
                        <a:pt x="84385" y="48555"/>
                      </a:cubicBezTo>
                      <a:cubicBezTo>
                        <a:pt x="84162" y="49151"/>
                        <a:pt x="83864" y="49597"/>
                        <a:pt x="83492" y="49895"/>
                      </a:cubicBezTo>
                      <a:cubicBezTo>
                        <a:pt x="83120" y="50192"/>
                        <a:pt x="82674" y="50341"/>
                        <a:pt x="82153" y="50341"/>
                      </a:cubicBezTo>
                      <a:cubicBezTo>
                        <a:pt x="81334" y="50341"/>
                        <a:pt x="80032" y="49858"/>
                        <a:pt x="78246" y="48890"/>
                      </a:cubicBezTo>
                      <a:cubicBezTo>
                        <a:pt x="76460" y="47923"/>
                        <a:pt x="74209" y="46881"/>
                        <a:pt x="71493" y="45765"/>
                      </a:cubicBezTo>
                      <a:cubicBezTo>
                        <a:pt x="68777" y="44649"/>
                        <a:pt x="65633" y="43607"/>
                        <a:pt x="62061" y="42639"/>
                      </a:cubicBezTo>
                      <a:cubicBezTo>
                        <a:pt x="58489" y="41672"/>
                        <a:pt x="54508" y="41188"/>
                        <a:pt x="50118" y="41188"/>
                      </a:cubicBezTo>
                      <a:cubicBezTo>
                        <a:pt x="45132" y="41188"/>
                        <a:pt x="40872" y="41672"/>
                        <a:pt x="37337" y="42639"/>
                      </a:cubicBezTo>
                      <a:cubicBezTo>
                        <a:pt x="33802" y="43607"/>
                        <a:pt x="30937" y="44965"/>
                        <a:pt x="28742" y="46714"/>
                      </a:cubicBezTo>
                      <a:cubicBezTo>
                        <a:pt x="26547" y="48462"/>
                        <a:pt x="24947" y="50565"/>
                        <a:pt x="23942" y="53020"/>
                      </a:cubicBezTo>
                      <a:cubicBezTo>
                        <a:pt x="22938" y="55476"/>
                        <a:pt x="22436" y="58155"/>
                        <a:pt x="22436" y="61057"/>
                      </a:cubicBezTo>
                      <a:cubicBezTo>
                        <a:pt x="22436" y="65522"/>
                        <a:pt x="23459" y="69242"/>
                        <a:pt x="25505" y="72219"/>
                      </a:cubicBezTo>
                      <a:cubicBezTo>
                        <a:pt x="27552" y="75196"/>
                        <a:pt x="30230" y="77726"/>
                        <a:pt x="33542" y="79809"/>
                      </a:cubicBezTo>
                      <a:cubicBezTo>
                        <a:pt x="36853" y="81893"/>
                        <a:pt x="40630" y="83679"/>
                        <a:pt x="44871" y="85167"/>
                      </a:cubicBezTo>
                      <a:cubicBezTo>
                        <a:pt x="49113" y="86655"/>
                        <a:pt x="53448" y="88199"/>
                        <a:pt x="57875" y="89799"/>
                      </a:cubicBezTo>
                      <a:cubicBezTo>
                        <a:pt x="62303" y="91399"/>
                        <a:pt x="66637" y="93167"/>
                        <a:pt x="70879" y="95101"/>
                      </a:cubicBezTo>
                      <a:cubicBezTo>
                        <a:pt x="75121" y="97036"/>
                        <a:pt x="78897" y="99492"/>
                        <a:pt x="82209" y="102468"/>
                      </a:cubicBezTo>
                      <a:cubicBezTo>
                        <a:pt x="85520" y="105445"/>
                        <a:pt x="88199" y="109073"/>
                        <a:pt x="90245" y="113351"/>
                      </a:cubicBezTo>
                      <a:cubicBezTo>
                        <a:pt x="92292" y="117630"/>
                        <a:pt x="93315" y="122895"/>
                        <a:pt x="93315" y="129146"/>
                      </a:cubicBezTo>
                      <a:cubicBezTo>
                        <a:pt x="93315" y="135099"/>
                        <a:pt x="92180" y="140512"/>
                        <a:pt x="89910" y="145387"/>
                      </a:cubicBezTo>
                      <a:cubicBezTo>
                        <a:pt x="87641" y="150261"/>
                        <a:pt x="84422" y="154447"/>
                        <a:pt x="80255" y="157944"/>
                      </a:cubicBezTo>
                      <a:cubicBezTo>
                        <a:pt x="76088" y="161441"/>
                        <a:pt x="70991" y="164232"/>
                        <a:pt x="64963" y="166316"/>
                      </a:cubicBezTo>
                      <a:cubicBezTo>
                        <a:pt x="58936" y="168399"/>
                        <a:pt x="52201" y="169627"/>
                        <a:pt x="44760" y="169999"/>
                      </a:cubicBezTo>
                      <a:lnTo>
                        <a:pt x="42304" y="194221"/>
                      </a:lnTo>
                      <a:cubicBezTo>
                        <a:pt x="42230" y="194667"/>
                        <a:pt x="42099" y="195095"/>
                        <a:pt x="41913" y="195504"/>
                      </a:cubicBezTo>
                      <a:cubicBezTo>
                        <a:pt x="41727" y="195914"/>
                        <a:pt x="41374" y="196249"/>
                        <a:pt x="40853" y="196509"/>
                      </a:cubicBezTo>
                      <a:cubicBezTo>
                        <a:pt x="40332" y="196770"/>
                        <a:pt x="39607" y="196974"/>
                        <a:pt x="38676" y="197123"/>
                      </a:cubicBezTo>
                      <a:cubicBezTo>
                        <a:pt x="37746" y="197272"/>
                        <a:pt x="36537" y="197346"/>
                        <a:pt x="35049" y="197346"/>
                      </a:cubicBezTo>
                      <a:cubicBezTo>
                        <a:pt x="33337" y="197346"/>
                        <a:pt x="31979" y="197253"/>
                        <a:pt x="30975" y="197067"/>
                      </a:cubicBezTo>
                      <a:cubicBezTo>
                        <a:pt x="29970" y="196881"/>
                        <a:pt x="29170" y="196658"/>
                        <a:pt x="28575" y="196397"/>
                      </a:cubicBezTo>
                      <a:cubicBezTo>
                        <a:pt x="27979" y="196137"/>
                        <a:pt x="27589" y="195765"/>
                        <a:pt x="27403" y="195281"/>
                      </a:cubicBezTo>
                      <a:cubicBezTo>
                        <a:pt x="27217" y="194798"/>
                        <a:pt x="27198" y="194258"/>
                        <a:pt x="27347" y="193663"/>
                      </a:cubicBezTo>
                      <a:lnTo>
                        <a:pt x="29914" y="169553"/>
                      </a:lnTo>
                      <a:cubicBezTo>
                        <a:pt x="26342" y="169106"/>
                        <a:pt x="23031" y="168529"/>
                        <a:pt x="19980" y="167822"/>
                      </a:cubicBezTo>
                      <a:cubicBezTo>
                        <a:pt x="16929" y="167116"/>
                        <a:pt x="14213" y="166353"/>
                        <a:pt x="11832" y="165534"/>
                      </a:cubicBezTo>
                      <a:cubicBezTo>
                        <a:pt x="9450" y="164716"/>
                        <a:pt x="7422" y="163860"/>
                        <a:pt x="5748" y="162967"/>
                      </a:cubicBezTo>
                      <a:cubicBezTo>
                        <a:pt x="4074" y="162074"/>
                        <a:pt x="2846" y="161237"/>
                        <a:pt x="2065" y="160455"/>
                      </a:cubicBezTo>
                      <a:cubicBezTo>
                        <a:pt x="1283" y="159674"/>
                        <a:pt x="744" y="158651"/>
                        <a:pt x="446" y="157386"/>
                      </a:cubicBezTo>
                      <a:cubicBezTo>
                        <a:pt x="149" y="156121"/>
                        <a:pt x="0" y="154372"/>
                        <a:pt x="0" y="152140"/>
                      </a:cubicBezTo>
                      <a:cubicBezTo>
                        <a:pt x="0" y="150503"/>
                        <a:pt x="74" y="149145"/>
                        <a:pt x="223" y="148066"/>
                      </a:cubicBezTo>
                      <a:cubicBezTo>
                        <a:pt x="372" y="146987"/>
                        <a:pt x="595" y="146094"/>
                        <a:pt x="893" y="145387"/>
                      </a:cubicBezTo>
                      <a:cubicBezTo>
                        <a:pt x="1190" y="144680"/>
                        <a:pt x="1581" y="144196"/>
                        <a:pt x="2065" y="143936"/>
                      </a:cubicBezTo>
                      <a:cubicBezTo>
                        <a:pt x="2548" y="143675"/>
                        <a:pt x="3125" y="143545"/>
                        <a:pt x="3795" y="143545"/>
                      </a:cubicBezTo>
                      <a:cubicBezTo>
                        <a:pt x="4762" y="143545"/>
                        <a:pt x="6139" y="144084"/>
                        <a:pt x="7925" y="145163"/>
                      </a:cubicBezTo>
                      <a:cubicBezTo>
                        <a:pt x="9711" y="146242"/>
                        <a:pt x="12073" y="147433"/>
                        <a:pt x="15013" y="148735"/>
                      </a:cubicBezTo>
                      <a:cubicBezTo>
                        <a:pt x="17952" y="150037"/>
                        <a:pt x="21543" y="151247"/>
                        <a:pt x="25784" y="152363"/>
                      </a:cubicBezTo>
                      <a:cubicBezTo>
                        <a:pt x="30026" y="153479"/>
                        <a:pt x="35123" y="154037"/>
                        <a:pt x="41076" y="154037"/>
                      </a:cubicBezTo>
                      <a:cubicBezTo>
                        <a:pt x="51643" y="154037"/>
                        <a:pt x="59661" y="151954"/>
                        <a:pt x="65131" y="147786"/>
                      </a:cubicBezTo>
                      <a:cubicBezTo>
                        <a:pt x="70600" y="143619"/>
                        <a:pt x="73335" y="137964"/>
                        <a:pt x="73335" y="130820"/>
                      </a:cubicBezTo>
                      <a:cubicBezTo>
                        <a:pt x="73335" y="126430"/>
                        <a:pt x="72330" y="122765"/>
                        <a:pt x="70321" y="119825"/>
                      </a:cubicBezTo>
                      <a:cubicBezTo>
                        <a:pt x="68312" y="116886"/>
                        <a:pt x="65652" y="114356"/>
                        <a:pt x="62340" y="112235"/>
                      </a:cubicBezTo>
                      <a:cubicBezTo>
                        <a:pt x="59029" y="110114"/>
                        <a:pt x="55271" y="108291"/>
                        <a:pt x="51066" y="106766"/>
                      </a:cubicBezTo>
                      <a:cubicBezTo>
                        <a:pt x="46862" y="105240"/>
                        <a:pt x="42583" y="103696"/>
                        <a:pt x="38230" y="102133"/>
                      </a:cubicBezTo>
                      <a:cubicBezTo>
                        <a:pt x="33877" y="100571"/>
                        <a:pt x="29598" y="98785"/>
                        <a:pt x="25393" y="96776"/>
                      </a:cubicBezTo>
                      <a:cubicBezTo>
                        <a:pt x="21189" y="94766"/>
                        <a:pt x="17450" y="92274"/>
                        <a:pt x="14176" y="89297"/>
                      </a:cubicBezTo>
                      <a:cubicBezTo>
                        <a:pt x="10901" y="86320"/>
                        <a:pt x="8260" y="82693"/>
                        <a:pt x="6250" y="78414"/>
                      </a:cubicBezTo>
                      <a:cubicBezTo>
                        <a:pt x="4241" y="74135"/>
                        <a:pt x="3237" y="68870"/>
                        <a:pt x="3237" y="62620"/>
                      </a:cubicBezTo>
                      <a:cubicBezTo>
                        <a:pt x="3237" y="57634"/>
                        <a:pt x="4092" y="52983"/>
                        <a:pt x="5804" y="48667"/>
                      </a:cubicBezTo>
                      <a:cubicBezTo>
                        <a:pt x="7516" y="44351"/>
                        <a:pt x="10083" y="40574"/>
                        <a:pt x="13506" y="37337"/>
                      </a:cubicBezTo>
                      <a:cubicBezTo>
                        <a:pt x="16929" y="34100"/>
                        <a:pt x="21245" y="31459"/>
                        <a:pt x="26454" y="29412"/>
                      </a:cubicBezTo>
                      <a:cubicBezTo>
                        <a:pt x="31663" y="27366"/>
                        <a:pt x="37728" y="26119"/>
                        <a:pt x="44648" y="25673"/>
                      </a:cubicBezTo>
                      <a:lnTo>
                        <a:pt x="46881" y="3126"/>
                      </a:lnTo>
                      <a:cubicBezTo>
                        <a:pt x="46955" y="2679"/>
                        <a:pt x="47085" y="2251"/>
                        <a:pt x="47271" y="1842"/>
                      </a:cubicBezTo>
                      <a:cubicBezTo>
                        <a:pt x="47457" y="1433"/>
                        <a:pt x="47811" y="1079"/>
                        <a:pt x="48332" y="781"/>
                      </a:cubicBezTo>
                      <a:cubicBezTo>
                        <a:pt x="48853" y="484"/>
                        <a:pt x="49559" y="279"/>
                        <a:pt x="50452" y="168"/>
                      </a:cubicBezTo>
                      <a:cubicBezTo>
                        <a:pt x="51345" y="56"/>
                        <a:pt x="52573" y="0"/>
                        <a:pt x="54136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70C0"/>
                      </a:solidFill>
                      <a:prstDash val="solid"/>
                      <a:miter lim="800000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  <p:grpSp>
        <p:nvGrpSpPr>
          <p:cNvPr id="295" name="Group 294"/>
          <p:cNvGrpSpPr>
            <a:grpSpLocks noChangeAspect="1"/>
          </p:cNvGrpSpPr>
          <p:nvPr>
            <p:custDataLst>
              <p:custData r:id="rId14"/>
            </p:custDataLst>
          </p:nvPr>
        </p:nvGrpSpPr>
        <p:grpSpPr>
          <a:xfrm>
            <a:off x="3143522" y="4678316"/>
            <a:ext cx="1080000" cy="1080000"/>
            <a:chOff x="5556000" y="2889000"/>
            <a:chExt cx="1080000" cy="1080000"/>
          </a:xfrm>
        </p:grpSpPr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97" name="Group 296"/>
            <p:cNvGrpSpPr>
              <a:grpSpLocks noChangeAspect="1"/>
            </p:cNvGrpSpPr>
            <p:nvPr/>
          </p:nvGrpSpPr>
          <p:grpSpPr>
            <a:xfrm>
              <a:off x="5787589" y="3146771"/>
              <a:ext cx="616823" cy="564459"/>
              <a:chOff x="7798499" y="2967251"/>
              <a:chExt cx="820991" cy="751294"/>
            </a:xfrm>
          </p:grpSpPr>
          <p:grpSp>
            <p:nvGrpSpPr>
              <p:cNvPr id="298" name="Group 297"/>
              <p:cNvGrpSpPr>
                <a:grpSpLocks noChangeAspect="1"/>
              </p:cNvGrpSpPr>
              <p:nvPr/>
            </p:nvGrpSpPr>
            <p:grpSpPr>
              <a:xfrm>
                <a:off x="7918589" y="2967251"/>
                <a:ext cx="580810" cy="496931"/>
                <a:chOff x="5335231" y="2775475"/>
                <a:chExt cx="1521539" cy="1301800"/>
              </a:xfrm>
              <a:solidFill>
                <a:schemeClr val="bg1"/>
              </a:solidFill>
            </p:grpSpPr>
            <p:sp>
              <p:nvSpPr>
                <p:cNvPr id="300" name="Freeform 299"/>
                <p:cNvSpPr>
                  <a:spLocks noChangeAspect="1"/>
                </p:cNvSpPr>
                <p:nvPr/>
              </p:nvSpPr>
              <p:spPr bwMode="ltGray">
                <a:xfrm>
                  <a:off x="5335231" y="2971161"/>
                  <a:ext cx="754417" cy="1106114"/>
                </a:xfrm>
                <a:custGeom>
                  <a:avLst/>
                  <a:gdLst>
                    <a:gd name="T0" fmla="*/ 0 w 475"/>
                    <a:gd name="T1" fmla="*/ 0 h 697"/>
                    <a:gd name="T2" fmla="*/ 0 w 475"/>
                    <a:gd name="T3" fmla="*/ 540 h 697"/>
                    <a:gd name="T4" fmla="*/ 475 w 475"/>
                    <a:gd name="T5" fmla="*/ 697 h 697"/>
                    <a:gd name="T6" fmla="*/ 475 w 475"/>
                    <a:gd name="T7" fmla="*/ 143 h 697"/>
                    <a:gd name="T8" fmla="*/ 0 w 475"/>
                    <a:gd name="T9" fmla="*/ 0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5" h="697">
                      <a:moveTo>
                        <a:pt x="0" y="0"/>
                      </a:moveTo>
                      <a:lnTo>
                        <a:pt x="0" y="540"/>
                      </a:lnTo>
                      <a:lnTo>
                        <a:pt x="475" y="697"/>
                      </a:lnTo>
                      <a:lnTo>
                        <a:pt x="475" y="1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IN"/>
                </a:p>
              </p:txBody>
            </p:sp>
            <p:sp>
              <p:nvSpPr>
                <p:cNvPr id="301" name="Freeform 300"/>
                <p:cNvSpPr>
                  <a:spLocks noChangeAspect="1"/>
                </p:cNvSpPr>
                <p:nvPr/>
              </p:nvSpPr>
              <p:spPr bwMode="ltGray">
                <a:xfrm>
                  <a:off x="6089648" y="2960052"/>
                  <a:ext cx="767122" cy="1117223"/>
                </a:xfrm>
                <a:custGeom>
                  <a:avLst/>
                  <a:gdLst>
                    <a:gd name="T0" fmla="*/ 0 w 483"/>
                    <a:gd name="T1" fmla="*/ 150 h 704"/>
                    <a:gd name="T2" fmla="*/ 0 w 483"/>
                    <a:gd name="T3" fmla="*/ 704 h 704"/>
                    <a:gd name="T4" fmla="*/ 483 w 483"/>
                    <a:gd name="T5" fmla="*/ 539 h 704"/>
                    <a:gd name="T6" fmla="*/ 483 w 483"/>
                    <a:gd name="T7" fmla="*/ 0 h 704"/>
                    <a:gd name="T8" fmla="*/ 8 w 483"/>
                    <a:gd name="T9" fmla="*/ 150 h 704"/>
                    <a:gd name="T10" fmla="*/ 0 w 483"/>
                    <a:gd name="T11" fmla="*/ 150 h 7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83" h="704">
                      <a:moveTo>
                        <a:pt x="0" y="150"/>
                      </a:moveTo>
                      <a:lnTo>
                        <a:pt x="0" y="704"/>
                      </a:lnTo>
                      <a:lnTo>
                        <a:pt x="483" y="539"/>
                      </a:lnTo>
                      <a:lnTo>
                        <a:pt x="483" y="0"/>
                      </a:lnTo>
                      <a:lnTo>
                        <a:pt x="8" y="150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IN"/>
                </a:p>
              </p:txBody>
            </p:sp>
            <p:sp>
              <p:nvSpPr>
                <p:cNvPr id="302" name="Freeform 301"/>
                <p:cNvSpPr>
                  <a:spLocks noChangeAspect="1"/>
                </p:cNvSpPr>
                <p:nvPr/>
              </p:nvSpPr>
              <p:spPr bwMode="auto">
                <a:xfrm>
                  <a:off x="5335231" y="2775475"/>
                  <a:ext cx="1507727" cy="417611"/>
                </a:xfrm>
                <a:custGeom>
                  <a:avLst/>
                  <a:gdLst>
                    <a:gd name="T0" fmla="*/ 497 w 950"/>
                    <a:gd name="T1" fmla="*/ 0 h 263"/>
                    <a:gd name="T2" fmla="*/ 950 w 950"/>
                    <a:gd name="T3" fmla="*/ 120 h 263"/>
                    <a:gd name="T4" fmla="*/ 475 w 950"/>
                    <a:gd name="T5" fmla="*/ 263 h 263"/>
                    <a:gd name="T6" fmla="*/ 0 w 950"/>
                    <a:gd name="T7" fmla="*/ 120 h 263"/>
                    <a:gd name="T8" fmla="*/ 497 w 950"/>
                    <a:gd name="T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0" h="263">
                      <a:moveTo>
                        <a:pt x="497" y="0"/>
                      </a:moveTo>
                      <a:lnTo>
                        <a:pt x="950" y="120"/>
                      </a:lnTo>
                      <a:lnTo>
                        <a:pt x="475" y="263"/>
                      </a:lnTo>
                      <a:lnTo>
                        <a:pt x="0" y="120"/>
                      </a:lnTo>
                      <a:lnTo>
                        <a:pt x="497" y="0"/>
                      </a:lnTo>
                    </a:path>
                  </a:pathLst>
                </a:custGeom>
                <a:grpFill/>
                <a:ln w="19050" cap="rnd">
                  <a:solidFill>
                    <a:srgbClr val="007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nl-NL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IN"/>
                </a:p>
              </p:txBody>
            </p:sp>
          </p:grpSp>
          <p:sp>
            <p:nvSpPr>
              <p:cNvPr id="299" name="Freeform 298"/>
              <p:cNvSpPr/>
              <p:nvPr/>
            </p:nvSpPr>
            <p:spPr>
              <a:xfrm>
                <a:off x="7798499" y="3491207"/>
                <a:ext cx="820991" cy="227338"/>
              </a:xfrm>
              <a:custGeom>
                <a:avLst/>
                <a:gdLst>
                  <a:gd name="connsiteX0" fmla="*/ 777821 w 820991"/>
                  <a:gd name="connsiteY0" fmla="*/ 0 h 227338"/>
                  <a:gd name="connsiteX1" fmla="*/ 818226 w 820991"/>
                  <a:gd name="connsiteY1" fmla="*/ 8061 h 227338"/>
                  <a:gd name="connsiteX2" fmla="*/ 809675 w 820991"/>
                  <a:gd name="connsiteY2" fmla="*/ 51231 h 227338"/>
                  <a:gd name="connsiteX3" fmla="*/ 431163 w 820991"/>
                  <a:gd name="connsiteY3" fmla="*/ 227338 h 227338"/>
                  <a:gd name="connsiteX4" fmla="*/ 184163 w 820991"/>
                  <a:gd name="connsiteY4" fmla="*/ 145505 h 227338"/>
                  <a:gd name="connsiteX5" fmla="*/ 59416 w 820991"/>
                  <a:gd name="connsiteY5" fmla="*/ 224320 h 227338"/>
                  <a:gd name="connsiteX6" fmla="*/ 2046 w 820991"/>
                  <a:gd name="connsiteY6" fmla="*/ 116224 h 227338"/>
                  <a:gd name="connsiteX7" fmla="*/ 138495 w 820991"/>
                  <a:gd name="connsiteY7" fmla="*/ 23690 h 227338"/>
                  <a:gd name="connsiteX8" fmla="*/ 380568 w 820991"/>
                  <a:gd name="connsiteY8" fmla="*/ 24016 h 227338"/>
                  <a:gd name="connsiteX9" fmla="*/ 481757 w 820991"/>
                  <a:gd name="connsiteY9" fmla="*/ 22414 h 227338"/>
                  <a:gd name="connsiteX10" fmla="*/ 527413 w 820991"/>
                  <a:gd name="connsiteY10" fmla="*/ 28569 h 227338"/>
                  <a:gd name="connsiteX11" fmla="*/ 555590 w 820991"/>
                  <a:gd name="connsiteY11" fmla="*/ 51084 h 227338"/>
                  <a:gd name="connsiteX12" fmla="*/ 548479 w 820991"/>
                  <a:gd name="connsiteY12" fmla="*/ 68829 h 227338"/>
                  <a:gd name="connsiteX13" fmla="*/ 465623 w 820991"/>
                  <a:gd name="connsiteY13" fmla="*/ 105568 h 227338"/>
                  <a:gd name="connsiteX14" fmla="*/ 443233 w 820991"/>
                  <a:gd name="connsiteY14" fmla="*/ 107459 h 227338"/>
                  <a:gd name="connsiteX15" fmla="*/ 409268 w 820991"/>
                  <a:gd name="connsiteY15" fmla="*/ 109529 h 227338"/>
                  <a:gd name="connsiteX16" fmla="*/ 389428 w 820991"/>
                  <a:gd name="connsiteY16" fmla="*/ 111956 h 227338"/>
                  <a:gd name="connsiteX17" fmla="*/ 438700 w 820991"/>
                  <a:gd name="connsiteY17" fmla="*/ 107842 h 227338"/>
                  <a:gd name="connsiteX18" fmla="*/ 443233 w 820991"/>
                  <a:gd name="connsiteY18" fmla="*/ 107459 h 227338"/>
                  <a:gd name="connsiteX19" fmla="*/ 444385 w 820991"/>
                  <a:gd name="connsiteY19" fmla="*/ 107388 h 227338"/>
                  <a:gd name="connsiteX20" fmla="*/ 465149 w 820991"/>
                  <a:gd name="connsiteY20" fmla="*/ 105742 h 227338"/>
                  <a:gd name="connsiteX21" fmla="*/ 545466 w 820991"/>
                  <a:gd name="connsiteY21" fmla="*/ 80050 h 227338"/>
                  <a:gd name="connsiteX22" fmla="*/ 777821 w 820991"/>
                  <a:gd name="connsiteY22" fmla="*/ 0 h 227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20991" h="227338">
                    <a:moveTo>
                      <a:pt x="777821" y="0"/>
                    </a:moveTo>
                    <a:lnTo>
                      <a:pt x="818226" y="8061"/>
                    </a:lnTo>
                    <a:cubicBezTo>
                      <a:pt x="824326" y="16308"/>
                      <a:pt x="819830" y="37002"/>
                      <a:pt x="809675" y="51231"/>
                    </a:cubicBezTo>
                    <a:lnTo>
                      <a:pt x="431163" y="227338"/>
                    </a:lnTo>
                    <a:lnTo>
                      <a:pt x="184163" y="145505"/>
                    </a:lnTo>
                    <a:cubicBezTo>
                      <a:pt x="139603" y="123506"/>
                      <a:pt x="89769" y="229200"/>
                      <a:pt x="59416" y="224320"/>
                    </a:cubicBezTo>
                    <a:cubicBezTo>
                      <a:pt x="29064" y="219439"/>
                      <a:pt x="-9330" y="141017"/>
                      <a:pt x="2046" y="116224"/>
                    </a:cubicBezTo>
                    <a:cubicBezTo>
                      <a:pt x="13422" y="91431"/>
                      <a:pt x="105159" y="47301"/>
                      <a:pt x="138495" y="23690"/>
                    </a:cubicBezTo>
                    <a:lnTo>
                      <a:pt x="380568" y="24016"/>
                    </a:lnTo>
                    <a:cubicBezTo>
                      <a:pt x="397433" y="22948"/>
                      <a:pt x="464892" y="23482"/>
                      <a:pt x="481757" y="22414"/>
                    </a:cubicBezTo>
                    <a:cubicBezTo>
                      <a:pt x="497997" y="21880"/>
                      <a:pt x="516871" y="26478"/>
                      <a:pt x="527413" y="28569"/>
                    </a:cubicBezTo>
                    <a:cubicBezTo>
                      <a:pt x="537314" y="33750"/>
                      <a:pt x="553814" y="42996"/>
                      <a:pt x="555590" y="51084"/>
                    </a:cubicBezTo>
                    <a:cubicBezTo>
                      <a:pt x="558310" y="57357"/>
                      <a:pt x="557301" y="58556"/>
                      <a:pt x="548479" y="68829"/>
                    </a:cubicBezTo>
                    <a:cubicBezTo>
                      <a:pt x="533485" y="77910"/>
                      <a:pt x="500721" y="99008"/>
                      <a:pt x="465623" y="105568"/>
                    </a:cubicBezTo>
                    <a:lnTo>
                      <a:pt x="443233" y="107459"/>
                    </a:lnTo>
                    <a:lnTo>
                      <a:pt x="409268" y="109529"/>
                    </a:lnTo>
                    <a:cubicBezTo>
                      <a:pt x="386265" y="110935"/>
                      <a:pt x="369268" y="112113"/>
                      <a:pt x="389428" y="111956"/>
                    </a:cubicBezTo>
                    <a:cubicBezTo>
                      <a:pt x="412835" y="112719"/>
                      <a:pt x="418117" y="110255"/>
                      <a:pt x="438700" y="107842"/>
                    </a:cubicBezTo>
                    <a:lnTo>
                      <a:pt x="443233" y="107459"/>
                    </a:lnTo>
                    <a:lnTo>
                      <a:pt x="444385" y="107388"/>
                    </a:lnTo>
                    <a:cubicBezTo>
                      <a:pt x="454996" y="106711"/>
                      <a:pt x="463216" y="106116"/>
                      <a:pt x="465149" y="105742"/>
                    </a:cubicBezTo>
                    <a:cubicBezTo>
                      <a:pt x="490301" y="104524"/>
                      <a:pt x="506323" y="92980"/>
                      <a:pt x="545466" y="80050"/>
                    </a:cubicBezTo>
                    <a:cubicBezTo>
                      <a:pt x="590791" y="62372"/>
                      <a:pt x="723480" y="3202"/>
                      <a:pt x="77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03" name="Group 302"/>
          <p:cNvGrpSpPr>
            <a:grpSpLocks noChangeAspect="1"/>
          </p:cNvGrpSpPr>
          <p:nvPr>
            <p:custDataLst>
              <p:custData r:id="rId15"/>
            </p:custDataLst>
          </p:nvPr>
        </p:nvGrpSpPr>
        <p:grpSpPr>
          <a:xfrm>
            <a:off x="1018715" y="4678316"/>
            <a:ext cx="1080000" cy="1080000"/>
            <a:chOff x="5556000" y="2889000"/>
            <a:chExt cx="1080000" cy="1080000"/>
          </a:xfrm>
        </p:grpSpPr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5556000" y="2889000"/>
              <a:ext cx="1080000" cy="1080000"/>
            </a:xfrm>
            <a:prstGeom prst="ellipse">
              <a:avLst/>
            </a:prstGeom>
            <a:noFill/>
            <a:ln w="19050" cap="rnd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05" name="Group 304"/>
            <p:cNvGrpSpPr>
              <a:grpSpLocks noChangeAspect="1"/>
            </p:cNvGrpSpPr>
            <p:nvPr/>
          </p:nvGrpSpPr>
          <p:grpSpPr>
            <a:xfrm>
              <a:off x="5711056" y="3135453"/>
              <a:ext cx="769889" cy="572879"/>
              <a:chOff x="5711056" y="3135453"/>
              <a:chExt cx="769889" cy="572879"/>
            </a:xfrm>
          </p:grpSpPr>
          <p:sp>
            <p:nvSpPr>
              <p:cNvPr id="306" name="Hexagon 1"/>
              <p:cNvSpPr>
                <a:spLocks noChangeAspect="1"/>
              </p:cNvSpPr>
              <p:nvPr/>
            </p:nvSpPr>
            <p:spPr>
              <a:xfrm>
                <a:off x="5711056" y="3355791"/>
                <a:ext cx="408948" cy="352541"/>
              </a:xfrm>
              <a:custGeom>
                <a:avLst/>
                <a:gdLst>
                  <a:gd name="connsiteX0" fmla="*/ 0 w 1060704"/>
                  <a:gd name="connsiteY0" fmla="*/ 457200 h 914400"/>
                  <a:gd name="connsiteX1" fmla="*/ 228600 w 1060704"/>
                  <a:gd name="connsiteY1" fmla="*/ 0 h 914400"/>
                  <a:gd name="connsiteX2" fmla="*/ 832104 w 1060704"/>
                  <a:gd name="connsiteY2" fmla="*/ 0 h 914400"/>
                  <a:gd name="connsiteX3" fmla="*/ 1060704 w 1060704"/>
                  <a:gd name="connsiteY3" fmla="*/ 457200 h 914400"/>
                  <a:gd name="connsiteX4" fmla="*/ 832104 w 1060704"/>
                  <a:gd name="connsiteY4" fmla="*/ 914400 h 914400"/>
                  <a:gd name="connsiteX5" fmla="*/ 228600 w 1060704"/>
                  <a:gd name="connsiteY5" fmla="*/ 914400 h 914400"/>
                  <a:gd name="connsiteX6" fmla="*/ 0 w 1060704"/>
                  <a:gd name="connsiteY6" fmla="*/ 457200 h 914400"/>
                  <a:gd name="connsiteX0" fmla="*/ 1060704 w 1152144"/>
                  <a:gd name="connsiteY0" fmla="*/ 457200 h 914400"/>
                  <a:gd name="connsiteX1" fmla="*/ 832104 w 1152144"/>
                  <a:gd name="connsiteY1" fmla="*/ 914400 h 914400"/>
                  <a:gd name="connsiteX2" fmla="*/ 228600 w 1152144"/>
                  <a:gd name="connsiteY2" fmla="*/ 914400 h 914400"/>
                  <a:gd name="connsiteX3" fmla="*/ 0 w 1152144"/>
                  <a:gd name="connsiteY3" fmla="*/ 457200 h 914400"/>
                  <a:gd name="connsiteX4" fmla="*/ 228600 w 1152144"/>
                  <a:gd name="connsiteY4" fmla="*/ 0 h 914400"/>
                  <a:gd name="connsiteX5" fmla="*/ 832104 w 1152144"/>
                  <a:gd name="connsiteY5" fmla="*/ 0 h 914400"/>
                  <a:gd name="connsiteX6" fmla="*/ 1152144 w 1152144"/>
                  <a:gd name="connsiteY6" fmla="*/ 548640 h 914400"/>
                  <a:gd name="connsiteX0" fmla="*/ 1060704 w 1060704"/>
                  <a:gd name="connsiteY0" fmla="*/ 457200 h 914400"/>
                  <a:gd name="connsiteX1" fmla="*/ 832104 w 1060704"/>
                  <a:gd name="connsiteY1" fmla="*/ 914400 h 914400"/>
                  <a:gd name="connsiteX2" fmla="*/ 228600 w 1060704"/>
                  <a:gd name="connsiteY2" fmla="*/ 914400 h 914400"/>
                  <a:gd name="connsiteX3" fmla="*/ 0 w 1060704"/>
                  <a:gd name="connsiteY3" fmla="*/ 457200 h 914400"/>
                  <a:gd name="connsiteX4" fmla="*/ 228600 w 1060704"/>
                  <a:gd name="connsiteY4" fmla="*/ 0 h 914400"/>
                  <a:gd name="connsiteX5" fmla="*/ 832104 w 106070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0704" h="914400">
                    <a:moveTo>
                      <a:pt x="1060704" y="457200"/>
                    </a:moveTo>
                    <a:lnTo>
                      <a:pt x="832104" y="914400"/>
                    </a:lnTo>
                    <a:lnTo>
                      <a:pt x="228600" y="914400"/>
                    </a:lnTo>
                    <a:lnTo>
                      <a:pt x="0" y="457200"/>
                    </a:lnTo>
                    <a:lnTo>
                      <a:pt x="228600" y="0"/>
                    </a:lnTo>
                    <a:lnTo>
                      <a:pt x="832104" y="0"/>
                    </a:lnTo>
                  </a:path>
                </a:pathLst>
              </a:custGeom>
              <a:noFill/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7" name="Hexagon 4"/>
              <p:cNvSpPr>
                <a:spLocks noChangeAspect="1"/>
              </p:cNvSpPr>
              <p:nvPr/>
            </p:nvSpPr>
            <p:spPr>
              <a:xfrm>
                <a:off x="6071997" y="3158039"/>
                <a:ext cx="408948" cy="352541"/>
              </a:xfrm>
              <a:custGeom>
                <a:avLst/>
                <a:gdLst>
                  <a:gd name="connsiteX0" fmla="*/ 0 w 1060704"/>
                  <a:gd name="connsiteY0" fmla="*/ 457200 h 914400"/>
                  <a:gd name="connsiteX1" fmla="*/ 228600 w 1060704"/>
                  <a:gd name="connsiteY1" fmla="*/ 0 h 914400"/>
                  <a:gd name="connsiteX2" fmla="*/ 832104 w 1060704"/>
                  <a:gd name="connsiteY2" fmla="*/ 0 h 914400"/>
                  <a:gd name="connsiteX3" fmla="*/ 1060704 w 1060704"/>
                  <a:gd name="connsiteY3" fmla="*/ 457200 h 914400"/>
                  <a:gd name="connsiteX4" fmla="*/ 832104 w 1060704"/>
                  <a:gd name="connsiteY4" fmla="*/ 914400 h 914400"/>
                  <a:gd name="connsiteX5" fmla="*/ 228600 w 1060704"/>
                  <a:gd name="connsiteY5" fmla="*/ 914400 h 914400"/>
                  <a:gd name="connsiteX6" fmla="*/ 0 w 1060704"/>
                  <a:gd name="connsiteY6" fmla="*/ 457200 h 914400"/>
                  <a:gd name="connsiteX0" fmla="*/ 832104 w 1060704"/>
                  <a:gd name="connsiteY0" fmla="*/ 0 h 914400"/>
                  <a:gd name="connsiteX1" fmla="*/ 1060704 w 1060704"/>
                  <a:gd name="connsiteY1" fmla="*/ 457200 h 914400"/>
                  <a:gd name="connsiteX2" fmla="*/ 832104 w 1060704"/>
                  <a:gd name="connsiteY2" fmla="*/ 914400 h 914400"/>
                  <a:gd name="connsiteX3" fmla="*/ 228600 w 1060704"/>
                  <a:gd name="connsiteY3" fmla="*/ 914400 h 914400"/>
                  <a:gd name="connsiteX4" fmla="*/ 0 w 1060704"/>
                  <a:gd name="connsiteY4" fmla="*/ 457200 h 914400"/>
                  <a:gd name="connsiteX5" fmla="*/ 228600 w 1060704"/>
                  <a:gd name="connsiteY5" fmla="*/ 0 h 914400"/>
                  <a:gd name="connsiteX6" fmla="*/ 923544 w 1060704"/>
                  <a:gd name="connsiteY6" fmla="*/ 91440 h 914400"/>
                  <a:gd name="connsiteX0" fmla="*/ 832104 w 1060704"/>
                  <a:gd name="connsiteY0" fmla="*/ 0 h 914400"/>
                  <a:gd name="connsiteX1" fmla="*/ 1060704 w 1060704"/>
                  <a:gd name="connsiteY1" fmla="*/ 457200 h 914400"/>
                  <a:gd name="connsiteX2" fmla="*/ 832104 w 1060704"/>
                  <a:gd name="connsiteY2" fmla="*/ 914400 h 914400"/>
                  <a:gd name="connsiteX3" fmla="*/ 228600 w 1060704"/>
                  <a:gd name="connsiteY3" fmla="*/ 914400 h 914400"/>
                  <a:gd name="connsiteX4" fmla="*/ 0 w 1060704"/>
                  <a:gd name="connsiteY4" fmla="*/ 457200 h 914400"/>
                  <a:gd name="connsiteX5" fmla="*/ 228600 w 1060704"/>
                  <a:gd name="connsiteY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0704" h="914400">
                    <a:moveTo>
                      <a:pt x="832104" y="0"/>
                    </a:moveTo>
                    <a:lnTo>
                      <a:pt x="1060704" y="457200"/>
                    </a:lnTo>
                    <a:lnTo>
                      <a:pt x="832104" y="914400"/>
                    </a:lnTo>
                    <a:lnTo>
                      <a:pt x="228600" y="914400"/>
                    </a:lnTo>
                    <a:lnTo>
                      <a:pt x="0" y="457200"/>
                    </a:lnTo>
                    <a:lnTo>
                      <a:pt x="228600" y="0"/>
                    </a:lnTo>
                  </a:path>
                </a:pathLst>
              </a:custGeom>
              <a:noFill/>
              <a:ln w="19050" cap="rnd">
                <a:solidFill>
                  <a:srgbClr val="0070C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308" name="Group 307"/>
              <p:cNvGrpSpPr>
                <a:grpSpLocks noChangeAspect="1"/>
              </p:cNvGrpSpPr>
              <p:nvPr/>
            </p:nvGrpSpPr>
            <p:grpSpPr>
              <a:xfrm>
                <a:off x="5820929" y="3440284"/>
                <a:ext cx="189210" cy="183560"/>
                <a:chOff x="4970585" y="2737925"/>
                <a:chExt cx="1960098" cy="1901583"/>
              </a:xfrm>
            </p:grpSpPr>
            <p:sp>
              <p:nvSpPr>
                <p:cNvPr id="313" name="Freeform 312"/>
                <p:cNvSpPr>
                  <a:spLocks noChangeAspect="1"/>
                </p:cNvSpPr>
                <p:nvPr/>
              </p:nvSpPr>
              <p:spPr>
                <a:xfrm>
                  <a:off x="5493434" y="2737925"/>
                  <a:ext cx="914400" cy="914400"/>
                </a:xfrm>
                <a:custGeom>
                  <a:avLst/>
                  <a:gdLst>
                    <a:gd name="connsiteX0" fmla="*/ 457200 w 914400"/>
                    <a:gd name="connsiteY0" fmla="*/ 0 h 914400"/>
                    <a:gd name="connsiteX1" fmla="*/ 914400 w 914400"/>
                    <a:gd name="connsiteY1" fmla="*/ 457200 h 914400"/>
                    <a:gd name="connsiteX2" fmla="*/ 457200 w 914400"/>
                    <a:gd name="connsiteY2" fmla="*/ 914400 h 914400"/>
                    <a:gd name="connsiteX3" fmla="*/ 0 w 914400"/>
                    <a:gd name="connsiteY3" fmla="*/ 457200 h 914400"/>
                    <a:gd name="connsiteX4" fmla="*/ 457200 w 914400"/>
                    <a:gd name="connsiteY4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914400">
                      <a:moveTo>
                        <a:pt x="457200" y="0"/>
                      </a:moveTo>
                      <a:cubicBezTo>
                        <a:pt x="709705" y="0"/>
                        <a:pt x="914400" y="204695"/>
                        <a:pt x="914400" y="457200"/>
                      </a:cubicBezTo>
                      <a:cubicBezTo>
                        <a:pt x="914400" y="709705"/>
                        <a:pt x="709705" y="914400"/>
                        <a:pt x="457200" y="914400"/>
                      </a:cubicBezTo>
                      <a:cubicBezTo>
                        <a:pt x="204695" y="914400"/>
                        <a:pt x="0" y="709705"/>
                        <a:pt x="0" y="457200"/>
                      </a:cubicBezTo>
                      <a:cubicBezTo>
                        <a:pt x="0" y="204695"/>
                        <a:pt x="204695" y="0"/>
                        <a:pt x="457200" y="0"/>
                      </a:cubicBezTo>
                      <a:close/>
                    </a:path>
                  </a:pathLst>
                </a:custGeom>
                <a:noFill/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4" name="Freeform 313"/>
                <p:cNvSpPr>
                  <a:spLocks noChangeAspect="1"/>
                </p:cNvSpPr>
                <p:nvPr/>
              </p:nvSpPr>
              <p:spPr>
                <a:xfrm>
                  <a:off x="4970585" y="3659459"/>
                  <a:ext cx="1960098" cy="980049"/>
                </a:xfrm>
                <a:custGeom>
                  <a:avLst/>
                  <a:gdLst>
                    <a:gd name="connsiteX0" fmla="*/ 980049 w 1960098"/>
                    <a:gd name="connsiteY0" fmla="*/ 0 h 980049"/>
                    <a:gd name="connsiteX1" fmla="*/ 1960098 w 1960098"/>
                    <a:gd name="connsiteY1" fmla="*/ 980049 h 980049"/>
                    <a:gd name="connsiteX2" fmla="*/ 0 w 1960098"/>
                    <a:gd name="connsiteY2" fmla="*/ 980049 h 980049"/>
                    <a:gd name="connsiteX3" fmla="*/ 980049 w 1960098"/>
                    <a:gd name="connsiteY3" fmla="*/ 0 h 980049"/>
                    <a:gd name="connsiteX0" fmla="*/ 0 w 1960098"/>
                    <a:gd name="connsiteY0" fmla="*/ 980049 h 1071489"/>
                    <a:gd name="connsiteX1" fmla="*/ 980049 w 1960098"/>
                    <a:gd name="connsiteY1" fmla="*/ 0 h 1071489"/>
                    <a:gd name="connsiteX2" fmla="*/ 1960098 w 1960098"/>
                    <a:gd name="connsiteY2" fmla="*/ 980049 h 1071489"/>
                    <a:gd name="connsiteX3" fmla="*/ 91440 w 1960098"/>
                    <a:gd name="connsiteY3" fmla="*/ 1071489 h 1071489"/>
                    <a:gd name="connsiteX0" fmla="*/ 0 w 1960098"/>
                    <a:gd name="connsiteY0" fmla="*/ 980049 h 980049"/>
                    <a:gd name="connsiteX1" fmla="*/ 980049 w 1960098"/>
                    <a:gd name="connsiteY1" fmla="*/ 0 h 980049"/>
                    <a:gd name="connsiteX2" fmla="*/ 1960098 w 1960098"/>
                    <a:gd name="connsiteY2" fmla="*/ 980049 h 98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0098" h="980049">
                      <a:moveTo>
                        <a:pt x="0" y="980049"/>
                      </a:moveTo>
                      <a:cubicBezTo>
                        <a:pt x="0" y="438783"/>
                        <a:pt x="438783" y="0"/>
                        <a:pt x="980049" y="0"/>
                      </a:cubicBezTo>
                      <a:cubicBezTo>
                        <a:pt x="1521315" y="0"/>
                        <a:pt x="1960098" y="438783"/>
                        <a:pt x="1960098" y="980049"/>
                      </a:cubicBezTo>
                    </a:path>
                  </a:pathLst>
                </a:custGeom>
                <a:noFill/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309" name="Group 308"/>
              <p:cNvGrpSpPr>
                <a:grpSpLocks noChangeAspect="1"/>
              </p:cNvGrpSpPr>
              <p:nvPr/>
            </p:nvGrpSpPr>
            <p:grpSpPr>
              <a:xfrm>
                <a:off x="6207965" y="3135453"/>
                <a:ext cx="137011" cy="312689"/>
                <a:chOff x="4214630" y="2546012"/>
                <a:chExt cx="1832296" cy="4181750"/>
              </a:xfrm>
            </p:grpSpPr>
            <p:sp>
              <p:nvSpPr>
                <p:cNvPr id="310" name="Freeform 309"/>
                <p:cNvSpPr>
                  <a:spLocks noChangeAspect="1"/>
                </p:cNvSpPr>
                <p:nvPr/>
              </p:nvSpPr>
              <p:spPr>
                <a:xfrm>
                  <a:off x="4370285" y="2546012"/>
                  <a:ext cx="1520986" cy="3149111"/>
                </a:xfrm>
                <a:custGeom>
                  <a:avLst/>
                  <a:gdLst>
                    <a:gd name="connsiteX0" fmla="*/ 0 w 1520986"/>
                    <a:gd name="connsiteY0" fmla="*/ 0 h 3149111"/>
                    <a:gd name="connsiteX1" fmla="*/ 304197 w 1520986"/>
                    <a:gd name="connsiteY1" fmla="*/ 0 h 3149111"/>
                    <a:gd name="connsiteX2" fmla="*/ 304197 w 1520986"/>
                    <a:gd name="connsiteY2" fmla="*/ 245491 h 3149111"/>
                    <a:gd name="connsiteX3" fmla="*/ 608394 w 1520986"/>
                    <a:gd name="connsiteY3" fmla="*/ 245491 h 3149111"/>
                    <a:gd name="connsiteX4" fmla="*/ 608394 w 1520986"/>
                    <a:gd name="connsiteY4" fmla="*/ 0 h 3149111"/>
                    <a:gd name="connsiteX5" fmla="*/ 912591 w 1520986"/>
                    <a:gd name="connsiteY5" fmla="*/ 0 h 3149111"/>
                    <a:gd name="connsiteX6" fmla="*/ 912591 w 1520986"/>
                    <a:gd name="connsiteY6" fmla="*/ 245490 h 3149111"/>
                    <a:gd name="connsiteX7" fmla="*/ 1216788 w 1520986"/>
                    <a:gd name="connsiteY7" fmla="*/ 245490 h 3149111"/>
                    <a:gd name="connsiteX8" fmla="*/ 1216788 w 1520986"/>
                    <a:gd name="connsiteY8" fmla="*/ 0 h 3149111"/>
                    <a:gd name="connsiteX9" fmla="*/ 1520986 w 1520986"/>
                    <a:gd name="connsiteY9" fmla="*/ 0 h 3149111"/>
                    <a:gd name="connsiteX10" fmla="*/ 1520986 w 1520986"/>
                    <a:gd name="connsiteY10" fmla="*/ 489204 h 3149111"/>
                    <a:gd name="connsiteX11" fmla="*/ 1085552 w 1520986"/>
                    <a:gd name="connsiteY11" fmla="*/ 769307 h 3149111"/>
                    <a:gd name="connsiteX12" fmla="*/ 1369026 w 1520986"/>
                    <a:gd name="connsiteY12" fmla="*/ 3149111 h 3149111"/>
                    <a:gd name="connsiteX13" fmla="*/ 151960 w 1520986"/>
                    <a:gd name="connsiteY13" fmla="*/ 3149111 h 3149111"/>
                    <a:gd name="connsiteX14" fmla="*/ 435435 w 1520986"/>
                    <a:gd name="connsiteY14" fmla="*/ 769308 h 3149111"/>
                    <a:gd name="connsiteX15" fmla="*/ 0 w 1520986"/>
                    <a:gd name="connsiteY15" fmla="*/ 489204 h 3149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20986" h="3149111">
                      <a:moveTo>
                        <a:pt x="0" y="0"/>
                      </a:moveTo>
                      <a:lnTo>
                        <a:pt x="304197" y="0"/>
                      </a:lnTo>
                      <a:lnTo>
                        <a:pt x="304197" y="245491"/>
                      </a:lnTo>
                      <a:lnTo>
                        <a:pt x="608394" y="245491"/>
                      </a:lnTo>
                      <a:lnTo>
                        <a:pt x="608394" y="0"/>
                      </a:lnTo>
                      <a:lnTo>
                        <a:pt x="912591" y="0"/>
                      </a:lnTo>
                      <a:lnTo>
                        <a:pt x="912591" y="245490"/>
                      </a:lnTo>
                      <a:lnTo>
                        <a:pt x="1216788" y="245490"/>
                      </a:lnTo>
                      <a:lnTo>
                        <a:pt x="1216788" y="0"/>
                      </a:lnTo>
                      <a:lnTo>
                        <a:pt x="1520986" y="0"/>
                      </a:lnTo>
                      <a:lnTo>
                        <a:pt x="1520986" y="489204"/>
                      </a:lnTo>
                      <a:lnTo>
                        <a:pt x="1085552" y="769307"/>
                      </a:lnTo>
                      <a:lnTo>
                        <a:pt x="1369026" y="3149111"/>
                      </a:lnTo>
                      <a:lnTo>
                        <a:pt x="151960" y="3149111"/>
                      </a:lnTo>
                      <a:lnTo>
                        <a:pt x="435435" y="769308"/>
                      </a:lnTo>
                      <a:lnTo>
                        <a:pt x="0" y="4892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1" name="Rounded Rectangle 310"/>
                <p:cNvSpPr>
                  <a:spLocks noChangeAspect="1"/>
                </p:cNvSpPr>
                <p:nvPr/>
              </p:nvSpPr>
              <p:spPr>
                <a:xfrm>
                  <a:off x="4291459" y="5694746"/>
                  <a:ext cx="1678637" cy="4265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12" name="Freeform 311"/>
                <p:cNvSpPr>
                  <a:spLocks noChangeAspect="1"/>
                </p:cNvSpPr>
                <p:nvPr/>
              </p:nvSpPr>
              <p:spPr>
                <a:xfrm rot="16200000">
                  <a:off x="4825979" y="5506815"/>
                  <a:ext cx="609598" cy="1832296"/>
                </a:xfrm>
                <a:custGeom>
                  <a:avLst/>
                  <a:gdLst>
                    <a:gd name="connsiteX0" fmla="*/ 609598 w 609598"/>
                    <a:gd name="connsiteY0" fmla="*/ 258804 h 1832296"/>
                    <a:gd name="connsiteX1" fmla="*/ 606442 w 609598"/>
                    <a:gd name="connsiteY1" fmla="*/ 290118 h 1832296"/>
                    <a:gd name="connsiteX2" fmla="*/ 606441 w 609598"/>
                    <a:gd name="connsiteY2" fmla="*/ 1542179 h 1832296"/>
                    <a:gd name="connsiteX3" fmla="*/ 609598 w 609598"/>
                    <a:gd name="connsiteY3" fmla="*/ 1573494 h 1832296"/>
                    <a:gd name="connsiteX4" fmla="*/ 560891 w 609598"/>
                    <a:gd name="connsiteY4" fmla="*/ 1675833 h 1832296"/>
                    <a:gd name="connsiteX5" fmla="*/ 359751 w 609598"/>
                    <a:gd name="connsiteY5" fmla="*/ 1832296 h 1832296"/>
                    <a:gd name="connsiteX6" fmla="*/ 0 w 609598"/>
                    <a:gd name="connsiteY6" fmla="*/ 1832295 h 1832296"/>
                    <a:gd name="connsiteX7" fmla="*/ 0 w 609598"/>
                    <a:gd name="connsiteY7" fmla="*/ 0 h 1832296"/>
                    <a:gd name="connsiteX8" fmla="*/ 359751 w 609598"/>
                    <a:gd name="connsiteY8" fmla="*/ 0 h 1832296"/>
                    <a:gd name="connsiteX9" fmla="*/ 560891 w 609598"/>
                    <a:gd name="connsiteY9" fmla="*/ 156464 h 1832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09598" h="1832296">
                      <a:moveTo>
                        <a:pt x="609598" y="258804"/>
                      </a:moveTo>
                      <a:lnTo>
                        <a:pt x="606442" y="290118"/>
                      </a:lnTo>
                      <a:lnTo>
                        <a:pt x="606441" y="1542179"/>
                      </a:lnTo>
                      <a:lnTo>
                        <a:pt x="609598" y="1573494"/>
                      </a:lnTo>
                      <a:lnTo>
                        <a:pt x="560891" y="1675833"/>
                      </a:lnTo>
                      <a:cubicBezTo>
                        <a:pt x="503475" y="1774616"/>
                        <a:pt x="434258" y="1832296"/>
                        <a:pt x="359751" y="1832296"/>
                      </a:cubicBezTo>
                      <a:lnTo>
                        <a:pt x="0" y="1832295"/>
                      </a:lnTo>
                      <a:lnTo>
                        <a:pt x="0" y="0"/>
                      </a:lnTo>
                      <a:lnTo>
                        <a:pt x="359751" y="0"/>
                      </a:lnTo>
                      <a:cubicBezTo>
                        <a:pt x="434258" y="0"/>
                        <a:pt x="503475" y="57681"/>
                        <a:pt x="560891" y="1564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 cap="rnd">
                  <a:solidFill>
                    <a:srgbClr val="0070C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62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9402" y="123549"/>
            <a:ext cx="11407076" cy="995915"/>
          </a:xfrm>
        </p:spPr>
        <p:txBody>
          <a:bodyPr>
            <a:normAutofit/>
          </a:bodyPr>
          <a:lstStyle/>
          <a:p>
            <a:r>
              <a:rPr lang="en-IN" dirty="0" smtClean="0"/>
              <a:t>Choose from 100s of categories in Object Store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D0CD4F-10F5-416E-A3B8-71BC266F96DA}" type="datetime3">
              <a:rPr lang="en-IN" smtClean="0"/>
              <a:t>30 November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Copyright Next2Office.com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EAD3-E111-43DE-97B3-3BF0CED96B9A}" type="slidenum">
              <a:rPr lang="en-IN" smtClean="0"/>
              <a:t>4</a:t>
            </a:fld>
            <a:endParaRPr lang="en-IN" dirty="0"/>
          </a:p>
        </p:txBody>
      </p:sp>
      <p:sp>
        <p:nvSpPr>
          <p:cNvPr id="120" name="Rectangle 119">
            <a:hlinkClick r:id="rId2"/>
          </p:cNvPr>
          <p:cNvSpPr/>
          <p:nvPr/>
        </p:nvSpPr>
        <p:spPr>
          <a:xfrm>
            <a:off x="5691165" y="6198617"/>
            <a:ext cx="6500835" cy="2593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bg1"/>
                </a:solidFill>
              </a:rPr>
              <a:t>Watch Video: https://www.next2office.com/Tutorials.aspx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9402" y="4641452"/>
            <a:ext cx="2127219" cy="775491"/>
          </a:xfrm>
          <a:prstGeom prst="rightArrow">
            <a:avLst>
              <a:gd name="adj1" fmla="val 75000"/>
              <a:gd name="adj2" fmla="val 24117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Business Strategy Icons</a:t>
            </a:r>
            <a:endParaRPr lang="en-IN" sz="2000" dirty="0"/>
          </a:p>
        </p:txBody>
      </p:sp>
      <p:sp>
        <p:nvSpPr>
          <p:cNvPr id="23" name="Right Arrow 22"/>
          <p:cNvSpPr/>
          <p:nvPr/>
        </p:nvSpPr>
        <p:spPr>
          <a:xfrm flipH="1">
            <a:off x="9874211" y="5373718"/>
            <a:ext cx="2127219" cy="775491"/>
          </a:xfrm>
          <a:prstGeom prst="rightArrow">
            <a:avLst>
              <a:gd name="adj1" fmla="val 75000"/>
              <a:gd name="adj2" fmla="val 24117"/>
            </a:avLst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Download in 1 click</a:t>
            </a:r>
            <a:endParaRPr lang="en-IN" sz="2000" dirty="0"/>
          </a:p>
        </p:txBody>
      </p:sp>
      <p:sp>
        <p:nvSpPr>
          <p:cNvPr id="8" name="Right Brace 7"/>
          <p:cNvSpPr/>
          <p:nvPr/>
        </p:nvSpPr>
        <p:spPr>
          <a:xfrm>
            <a:off x="10021761" y="1413353"/>
            <a:ext cx="452416" cy="3952318"/>
          </a:xfrm>
          <a:prstGeom prst="rightBrace">
            <a:avLst>
              <a:gd name="adj1" fmla="val 7685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0647902" y="1860704"/>
            <a:ext cx="1285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Dozens of icons related to various aspects of business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21" y="1026168"/>
            <a:ext cx="7601785" cy="50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2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power of DrawingBoard’s Shapes Panel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4D0CD4F-10F5-416E-A3B8-71BC266F96DA}" type="datetime3">
              <a:rPr lang="en-IN" smtClean="0"/>
              <a:t>30 November 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Copyright Next2Office.com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EAD3-E111-43DE-97B3-3BF0CED96B9A}" type="slidenum">
              <a:rPr lang="en-IN" smtClean="0"/>
              <a:t>5</a:t>
            </a:fld>
            <a:endParaRPr lang="en-IN" dirty="0"/>
          </a:p>
        </p:txBody>
      </p:sp>
      <p:grpSp>
        <p:nvGrpSpPr>
          <p:cNvPr id="110" name="Group 109"/>
          <p:cNvGrpSpPr>
            <a:grpSpLocks noChangeAspect="1"/>
          </p:cNvGrpSpPr>
          <p:nvPr/>
        </p:nvGrpSpPr>
        <p:grpSpPr>
          <a:xfrm>
            <a:off x="490145" y="2172128"/>
            <a:ext cx="10889696" cy="3909840"/>
            <a:chOff x="415190" y="1236315"/>
            <a:chExt cx="13790720" cy="4951425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0" y="1236315"/>
              <a:ext cx="8052365" cy="4951425"/>
            </a:xfrm>
            <a:prstGeom prst="rect">
              <a:avLst/>
            </a:prstGeom>
          </p:spPr>
        </p:pic>
        <p:cxnSp>
          <p:nvCxnSpPr>
            <p:cNvPr id="112" name="Straight Arrow Connector 111"/>
            <p:cNvCxnSpPr/>
            <p:nvPr/>
          </p:nvCxnSpPr>
          <p:spPr>
            <a:xfrm flipV="1">
              <a:off x="6902476" y="2449284"/>
              <a:ext cx="22315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6902476" y="2906484"/>
              <a:ext cx="22315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6902476" y="3712027"/>
              <a:ext cx="223151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5540111" y="4724400"/>
              <a:ext cx="359388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oval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9137173" y="2220034"/>
              <a:ext cx="5068737" cy="4367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dirty="0" smtClean="0">
                  <a:solidFill>
                    <a:schemeClr val="tx1"/>
                  </a:solidFill>
                </a:rPr>
                <a:t>Smart Search Feature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9137172" y="2656765"/>
              <a:ext cx="5068736" cy="4367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N" sz="1200" dirty="0" smtClean="0">
                  <a:solidFill>
                    <a:schemeClr val="tx1"/>
                  </a:solidFill>
                </a:rPr>
                <a:t>Objects organized into category for meaningful classification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37172" y="3539811"/>
              <a:ext cx="5068736" cy="4367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N" sz="1200" dirty="0" smtClean="0">
                  <a:solidFill>
                    <a:schemeClr val="tx1"/>
                  </a:solidFill>
                </a:rPr>
                <a:t>Objects displayed as icons with names and description 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137172" y="4488173"/>
              <a:ext cx="5068736" cy="4367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IN" sz="1200" dirty="0" smtClean="0">
                  <a:solidFill>
                    <a:schemeClr val="tx1"/>
                  </a:solidFill>
                </a:rPr>
                <a:t>Drag and Drop action to insert the object into your slide</a:t>
              </a:r>
              <a:endParaRPr lang="en-IN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0" name="Rectangle 119">
            <a:hlinkClick r:id="rId3"/>
          </p:cNvPr>
          <p:cNvSpPr/>
          <p:nvPr/>
        </p:nvSpPr>
        <p:spPr>
          <a:xfrm>
            <a:off x="5691165" y="6198617"/>
            <a:ext cx="6500835" cy="2593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bg1"/>
                </a:solidFill>
              </a:rPr>
              <a:t>Watch Video: https://www.next2office.com/Tutorials.aspx</a:t>
            </a:r>
            <a:endParaRPr lang="en-IN" sz="1600" dirty="0">
              <a:solidFill>
                <a:schemeClr val="bg1"/>
              </a:solidFill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13" y="1112832"/>
            <a:ext cx="10076033" cy="103822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2" name="Group 121"/>
          <p:cNvGrpSpPr/>
          <p:nvPr/>
        </p:nvGrpSpPr>
        <p:grpSpPr>
          <a:xfrm>
            <a:off x="9755387" y="1260834"/>
            <a:ext cx="491739" cy="1322155"/>
            <a:chOff x="9169593" y="1057275"/>
            <a:chExt cx="491739" cy="1092690"/>
          </a:xfrm>
        </p:grpSpPr>
        <p:sp>
          <p:nvSpPr>
            <p:cNvPr id="123" name="Rectangle 122"/>
            <p:cNvSpPr/>
            <p:nvPr/>
          </p:nvSpPr>
          <p:spPr>
            <a:xfrm>
              <a:off x="9169593" y="1057275"/>
              <a:ext cx="491739" cy="6607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4" name="Down Arrow 123"/>
            <p:cNvSpPr/>
            <p:nvPr/>
          </p:nvSpPr>
          <p:spPr>
            <a:xfrm>
              <a:off x="9238128" y="1705388"/>
              <a:ext cx="354666" cy="444577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1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69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78d5c1d-a825-478e-a567-4d1cbdc51f08" Revision="1" Category="BusinessStrategyIcons" StencilVersion="1.0"/>
</Control>
</file>

<file path=customXml/item10.xml><?xml version="1.0" encoding="utf-8"?>
<Control xmlns="http://schemas.microsoft.com/VisualStudio/2011/storyboarding/control">
  <Id Name="d9e3c444-df04-40f2-8d7c-5d5baa8ab8d2" Revision="1" Category="GlobalBusinessIcons" StencilVersion="1.0"/>
</Control>
</file>

<file path=customXml/item11.xml><?xml version="1.0" encoding="utf-8"?>
<Control xmlns="http://schemas.microsoft.com/VisualStudio/2011/storyboarding/control">
  <Id Name="cd64e396-2f5c-4caf-a3c9-8b734e476442" Revision="1" Category="BusinessStrategyIcons" StencilVersion="1.0"/>
</Control>
</file>

<file path=customXml/item12.xml><?xml version="1.0" encoding="utf-8"?>
<Control xmlns="http://schemas.microsoft.com/VisualStudio/2011/storyboarding/control">
  <Id Name="cd64e396-2f5c-4caf-a3c9-8b734e476442" Revision="1" Category="BusinessStrategyIcons" StencilVersion="1.0"/>
</Control>
</file>

<file path=customXml/item13.xml><?xml version="1.0" encoding="utf-8"?>
<Control xmlns="http://schemas.microsoft.com/VisualStudio/2011/storyboarding/control">
  <Id Name="1556aa65-9b62-4762-831c-0cc43fcacba9" Revision="1" Category="BusinessStrategyIcons" StencilVersion="1.0"/>
</Control>
</file>

<file path=customXml/item14.xml><?xml version="1.0" encoding="utf-8"?>
<Control xmlns="http://schemas.microsoft.com/VisualStudio/2011/storyboarding/control">
  <Id Name="e66455f4-d3de-4af9-8a15-7f4ab4a7c544" Revision="1" Category="BusinessStrategyIcons" StencilVersion="1.0"/>
</Control>
</file>

<file path=customXml/item15.xml><?xml version="1.0" encoding="utf-8"?>
<Control xmlns="http://schemas.microsoft.com/VisualStudio/2011/storyboarding/control">
  <Id Name="33f52055-0a5b-4e81-b834-b29839ec6048" Revision="1" Category="GlobalBusinessIcons" StencilVersion="1.0"/>
</Control>
</file>

<file path=customXml/item16.xml><?xml version="1.0" encoding="utf-8"?>
<Control xmlns="http://schemas.microsoft.com/VisualStudio/2011/storyboarding/control">
  <Id Name="2bc80946-f6a3-4dc9-888e-ae3d31b24fdf" Revision="1" Category="GlobalBusinessIcons" StencilVersion="1.0"/>
</Control>
</file>

<file path=customXml/item17.xml><?xml version="1.0" encoding="utf-8"?>
<Control xmlns="http://schemas.microsoft.com/VisualStudio/2011/storyboarding/control">
  <Id Name="d82dd499-ca07-4555-9597-b5e851437950" Revision="1" Category="BusinessStrategyIcons" StencilVersion="1.0"/>
</Control>
</file>

<file path=customXml/item18.xml><?xml version="1.0" encoding="utf-8"?>
<Control xmlns="http://schemas.microsoft.com/VisualStudio/2011/storyboarding/control">
  <Id Name="940df2e3-9f6a-4ab6-97dc-a6185efe4bee" Revision="1" Category="BusinessStrategyIcons" StencilVersion="1.0"/>
</Control>
</file>

<file path=customXml/item19.xml><?xml version="1.0" encoding="utf-8"?>
<Control xmlns="http://schemas.microsoft.com/VisualStudio/2011/storyboarding/control">
  <Id Name="0e4fb287-bfe3-498e-9204-7c8789ae5f2e" Revision="1" Category="BusinessStrategyIcons" StencilVersion="1.0"/>
</Control>
</file>

<file path=customXml/item2.xml><?xml version="1.0" encoding="utf-8"?>
<Control xmlns="http://schemas.microsoft.com/VisualStudio/2011/storyboarding/control">
  <Id Name="10ffdfc6-36b1-425a-abff-0ab1599cec46" Revision="1" Category="GlobalBusinessIcons" StencilVersion="1.0"/>
</Control>
</file>

<file path=customXml/item20.xml><?xml version="1.0" encoding="utf-8"?>
<Control xmlns="http://schemas.microsoft.com/VisualStudio/2011/storyboarding/control">
  <Id Name="9e5cb403-2c1c-4451-8183-14e37d42e263" Revision="1" Category="BusinessStrategyIcons" StencilVersion="1.0"/>
</Control>
</file>

<file path=customXml/item21.xml><?xml version="1.0" encoding="utf-8"?>
<Control xmlns="http://schemas.microsoft.com/VisualStudio/2011/storyboarding/control">
  <Id Name="5603b193-8ef7-43c2-bdf8-3ba3bab14d68" Revision="1" Category="BusinessStrategyIcons" StencilVersion="1.0"/>
</Control>
</file>

<file path=customXml/item22.xml><?xml version="1.0" encoding="utf-8"?>
<Control xmlns="http://schemas.microsoft.com/VisualStudio/2011/storyboarding/control">
  <Id Name="4f5987c4-313f-4705-a68c-83dfbe9436df" Revision="1" Category="GlobalBusinessIcons" StencilVersion="1.0"/>
</Control>
</file>

<file path=customXml/item23.xml><?xml version="1.0" encoding="utf-8"?>
<Control xmlns="http://schemas.microsoft.com/VisualStudio/2011/storyboarding/control">
  <Id Name="6a7cec6a-d0fb-4cf7-8de1-7d447bf7bd06" Revision="1" Category="GlobalBusinessIcons" StencilVersion="1.0"/>
</Control>
</file>

<file path=customXml/item24.xml><?xml version="1.0" encoding="utf-8"?>
<Control xmlns="http://schemas.microsoft.com/VisualStudio/2011/storyboarding/control">
  <Id Name="31e15c65-99a7-4f17-aeb9-62900760c2f4" Revision="1" Category="BusinessStrategyIcons" StencilVersion="1.0"/>
</Control>
</file>

<file path=customXml/item25.xml><?xml version="1.0" encoding="utf-8"?>
<Control xmlns="http://schemas.microsoft.com/VisualStudio/2011/storyboarding/control">
  <Id Name="825a1837-586b-42f6-a3b6-0dfd6a7056eb" Revision="1" Category="BusinessStrategyIcons" StencilVersion="1.0"/>
</Control>
</file>

<file path=customXml/item26.xml><?xml version="1.0" encoding="utf-8"?>
<Control xmlns="http://schemas.microsoft.com/VisualStudio/2011/storyboarding/control">
  <Id Name="f35e3a05-1d13-42bc-9ea6-e7d174f4f89a" Revision="1" Category="HealthandFitness" StencilVersion="1.0"/>
</Control>
</file>

<file path=customXml/item27.xml><?xml version="1.0" encoding="utf-8"?>
<Control xmlns="http://schemas.microsoft.com/VisualStudio/2011/storyboarding/control">
  <Id Name="f79a2fdd-a9a5-4bf9-a1b2-3ee511f260a2" Revision="1" Category="GlobalBusinessIcons" StencilVersion="1.0"/>
</Control>
</file>

<file path=customXml/item28.xml><?xml version="1.0" encoding="utf-8"?>
<Control xmlns="http://schemas.microsoft.com/VisualStudio/2011/storyboarding/control">
  <Id Name="7e76c14e-9ccf-478d-a444-60d3fcc7413a" Revision="1" Category="GlobalBusinessIcons" StencilVersion="1.0"/>
</Control>
</file>

<file path=customXml/item29.xml><?xml version="1.0" encoding="utf-8"?>
<Control xmlns="http://schemas.microsoft.com/VisualStudio/2011/storyboarding/control">
  <Id Name="4ad081e7-3447-4f6e-b9bf-d7a0e188475f" Revision="1" Category="BusinessStrategyIcons" StencilVersion="1.0"/>
</Control>
</file>

<file path=customXml/item3.xml><?xml version="1.0" encoding="utf-8"?>
<Control xmlns="http://schemas.microsoft.com/VisualStudio/2011/storyboarding/control">
  <Id Name="75729897-45b6-4c36-a883-a2d2fbce6dc1" Revision="1" Category="GlobalBusinessIcons" StencilVersion="1.0"/>
</Control>
</file>

<file path=customXml/item30.xml><?xml version="1.0" encoding="utf-8"?>
<Control xmlns="http://schemas.microsoft.com/VisualStudio/2011/storyboarding/control">
  <Id Name="aba243d5-e8b8-47a5-9ae5-f3969ec41c2a" Revision="1" Category="BusinessStrategyIcons" StencilVersion="1.0"/>
</Control>
</file>

<file path=customXml/item31.xml><?xml version="1.0" encoding="utf-8"?>
<Control xmlns="http://schemas.microsoft.com/VisualStudio/2011/storyboarding/control">
  <Id Name="e66455f4-d3de-4af9-8a15-7f4ab4a7c544" Revision="1" Category="BusinessStrategyIcons" StencilVersion="1.0"/>
</Control>
</file>

<file path=customXml/item32.xml><?xml version="1.0" encoding="utf-8"?>
<Control xmlns="http://schemas.microsoft.com/VisualStudio/2011/storyboarding/control">
  <Id Name="8d6ec7ab-0555-4c5d-9c30-fa86b33aaaff" Revision="1" Category="BusinessStrategyIcons" StencilVersion="1.0"/>
</Control>
</file>

<file path=customXml/item33.xml><?xml version="1.0" encoding="utf-8"?>
<Control xmlns="http://schemas.microsoft.com/VisualStudio/2011/storyboarding/control">
  <Id Name="e07f3526-8a95-4203-8a87-3cfe77f8aed8" Revision="1" Category="GlobalBusinessIcons" StencilVersion="1.0"/>
</Control>
</file>

<file path=customXml/item34.xml><?xml version="1.0" encoding="utf-8"?>
<Control xmlns="http://schemas.microsoft.com/VisualStudio/2011/storyboarding/control">
  <Id Name="d86e5c68-7e8b-4b83-b54a-d92816429a81" Revision="1" Category="GlobalBusinessIcons" StencilVersion="1.0"/>
</Control>
</file>

<file path=customXml/item35.xml><?xml version="1.0" encoding="utf-8"?>
<Control xmlns="http://schemas.microsoft.com/VisualStudio/2011/storyboarding/control">
  <Id Name="2631e891-448b-41e9-aac0-43fb4ff8caea" Revision="1" Category="GlobalBusinessIcons" StencilVersion="1.0"/>
</Control>
</file>

<file path=customXml/item36.xml><?xml version="1.0" encoding="utf-8"?>
<Control xmlns="http://schemas.microsoft.com/VisualStudio/2011/storyboarding/control">
  <Id Name="45cc4e87-19a1-40d7-875d-23cdd8ec35f2" Revision="1" Category="BusinessStrategyIcons" StencilVersion="1.0"/>
</Control>
</file>

<file path=customXml/item37.xml><?xml version="1.0" encoding="utf-8"?>
<Control xmlns="http://schemas.microsoft.com/VisualStudio/2011/storyboarding/control">
  <Id Name="8d6ec7ab-0555-4c5d-9c30-fa86b33aaaff" Revision="1" Category="BusinessStrategyIcons" StencilVersion="1.0"/>
</Control>
</file>

<file path=customXml/item38.xml><?xml version="1.0" encoding="utf-8"?>
<Control xmlns="http://schemas.microsoft.com/VisualStudio/2011/storyboarding/control">
  <Id Name="5603b193-8ef7-43c2-bdf8-3ba3bab14d68" Revision="1" Category="BusinessStrategyIcons" StencilVersion="1.0"/>
</Control>
</file>

<file path=customXml/item39.xml><?xml version="1.0" encoding="utf-8"?>
<Control xmlns="http://schemas.microsoft.com/VisualStudio/2011/storyboarding/control">
  <Id Name="8d6ec7ab-0555-4c5d-9c30-fa86b33aaaff" Revision="1" Category="BusinessStrategyIcons" StencilVersion="1.0"/>
</Control>
</file>

<file path=customXml/item4.xml><?xml version="1.0" encoding="utf-8"?>
<Control xmlns="http://schemas.microsoft.com/VisualStudio/2011/storyboarding/control">
  <Id Name="9e5cb403-2c1c-4451-8183-14e37d42e263" Revision="1" Category="BusinessStrategyIcons" StencilVersion="1.0"/>
</Control>
</file>

<file path=customXml/item40.xml><?xml version="1.0" encoding="utf-8"?>
<Control xmlns="http://schemas.microsoft.com/VisualStudio/2011/storyboarding/control">
  <Id Name="4ad081e7-3447-4f6e-b9bf-d7a0e188475f" Revision="1" Category="BusinessStrategyIcons" StencilVersion="1.0"/>
</Control>
</file>

<file path=customXml/item41.xml><?xml version="1.0" encoding="utf-8"?>
<Control xmlns="http://schemas.microsoft.com/VisualStudio/2011/storyboarding/control">
  <Id Name="c7152378-1508-4312-9be5-0741447f3809" Revision="1" Category="WorkingProfessionalsIcons" StencilVersion="1.0"/>
</Control>
</file>

<file path=customXml/item42.xml><?xml version="1.0" encoding="utf-8"?>
<Control xmlns="http://schemas.microsoft.com/VisualStudio/2011/storyboarding/control">
  <Id Name="1556aa65-9b62-4762-831c-0cc43fcacba9" Revision="1" Category="BusinessStrategyIcons" StencilVersion="1.0"/>
</Control>
</file>

<file path=customXml/item43.xml><?xml version="1.0" encoding="utf-8"?>
<Control xmlns="http://schemas.microsoft.com/VisualStudio/2011/storyboarding/control">
  <Id Name="1718e630-cc1a-42c6-ae32-cea30c04ffee" Revision="1" Category="GlobalBusinessIcons" StencilVersion="1.0"/>
</Control>
</file>

<file path=customXml/item44.xml><?xml version="1.0" encoding="utf-8"?>
<Control xmlns="http://schemas.microsoft.com/VisualStudio/2011/storyboarding/control">
  <Id Name="6ce1d8d2-d36f-410c-978e-7fc415118f7e" Revision="1" Category="GlobalBusinessIcons" StencilVersion="1.0"/>
</Control>
</file>

<file path=customXml/item45.xml><?xml version="1.0" encoding="utf-8"?>
<Control xmlns="http://schemas.microsoft.com/VisualStudio/2011/storyboarding/control">
  <Id Name="9678762a-b67f-45ba-9b8d-38e7a6ec259b" Revision="1" Category="BusinessStrategyIcons" StencilVersion="1.0"/>
</Control>
</file>

<file path=customXml/item46.xml><?xml version="1.0" encoding="utf-8"?>
<Control xmlns="http://schemas.microsoft.com/VisualStudio/2011/storyboarding/control">
  <Id Name="2ffd9ff9-68ee-4ffd-96b5-7f97ee241956" Revision="1" Category="BusinessStrategyIcons" StencilVersion="1.0"/>
</Control>
</file>

<file path=customXml/item47.xml><?xml version="1.0" encoding="utf-8"?>
<Control xmlns="http://schemas.microsoft.com/VisualStudio/2011/storyboarding/control">
  <Id Name="9e5cb403-2c1c-4451-8183-14e37d42e263" Revision="1" Category="BusinessStrategyIcons" StencilVersion="1.0"/>
</Control>
</file>

<file path=customXml/item48.xml><?xml version="1.0" encoding="utf-8"?>
<Control xmlns="http://schemas.microsoft.com/VisualStudio/2011/storyboarding/control">
  <Id Name="aba243d5-e8b8-47a5-9ae5-f3969ec41c2a" Revision="1" Category="BusinessStrategyIcons" StencilVersion="1.0"/>
</Control>
</file>

<file path=customXml/item49.xml><?xml version="1.0" encoding="utf-8"?>
<Control xmlns="http://schemas.microsoft.com/VisualStudio/2011/storyboarding/control">
  <Id Name="f7fa7091-cfda-454f-937d-e65ddb61e6cd" Revision="1" Category="GlobalBusinessIcons" StencilVersion="1.0"/>
</Control>
</file>

<file path=customXml/item5.xml><?xml version="1.0" encoding="utf-8"?>
<Control xmlns="http://schemas.microsoft.com/VisualStudio/2011/storyboarding/control">
  <Id Name="e66455f4-d3de-4af9-8a15-7f4ab4a7c544" Revision="1" Category="BusinessStrategyIcons" StencilVersion="1.0"/>
</Control>
</file>

<file path=customXml/item6.xml><?xml version="1.0" encoding="utf-8"?>
<Control xmlns="http://schemas.microsoft.com/VisualStudio/2011/storyboarding/control">
  <Id Name="cd64e396-2f5c-4caf-a3c9-8b734e476442" Revision="1" Category="BusinessStrategyIcons" StencilVersion="1.0"/>
</Control>
</file>

<file path=customXml/item7.xml><?xml version="1.0" encoding="utf-8"?>
<Control xmlns="http://schemas.microsoft.com/VisualStudio/2011/storyboarding/control">
  <Id Name="5603b193-8ef7-43c2-bdf8-3ba3bab14d68" Revision="1" Category="BusinessStrategyIcons" StencilVersion="1.0"/>
</Control>
</file>

<file path=customXml/item8.xml><?xml version="1.0" encoding="utf-8"?>
<Control xmlns="http://schemas.microsoft.com/VisualStudio/2011/storyboarding/control">
  <Id Name="4ad081e7-3447-4f6e-b9bf-d7a0e188475f" Revision="1" Category="BusinessStrategyIcons" StencilVersion="1.0"/>
</Control>
</file>

<file path=customXml/item9.xml><?xml version="1.0" encoding="utf-8"?>
<Control xmlns="http://schemas.microsoft.com/VisualStudio/2011/storyboarding/control">
  <Id Name="25139a08-3beb-416b-91be-7f9d2788858f" Revision="1" Category="GlobalBusinessIcons" StencilVersion="1.0"/>
</Control>
</file>

<file path=customXml/itemProps1.xml><?xml version="1.0" encoding="utf-8"?>
<ds:datastoreItem xmlns:ds="http://schemas.openxmlformats.org/officeDocument/2006/customXml" ds:itemID="{5C947375-8388-4566-9A8F-D1B6E9F68165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E4800808-B17F-4611-8192-4785A93266FC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49B8E90D-3814-4F2A-B26D-724F28B8883C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1F16C813-3FA9-477B-94F7-E15CFE902A0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37802C89-AAC7-40B3-94E3-3E5F6F3E8EFF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DC389A23-C44C-4F4C-A1C9-5B0BFE3F8E4A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A80FF32F-83EE-44BD-BEF8-DEA783C96030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B0ED6404-EB92-4A12-B645-8FCE30769839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9C6059C1-FFDB-45B0-97DF-3BE86EE6F2B1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AEE4500-2DFD-46D4-A72B-99CE7DB4C23E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8E0F0FF9-85B5-45B8-B2E1-585695858F6D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ABA1890F-253F-4C0D-A993-11A19D67CD72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314F92D3-D0AB-4850-9A80-1243E28D0846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E079971C-5535-4CAD-9741-308277AB4CCE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EF7B7295-4C12-41B3-BAF9-882EAD104AAF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6C528A87-25F0-476D-9AFE-57288A2DD700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98F025B3-838E-4E76-9EE5-7FBC62A20C4F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84ED6A7B-4F08-4E50-B569-AEC23A16EFE5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4C72B121-0C21-40DD-8AF6-C3CCDBB51E11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95CAF406-7C0D-4FE1-B923-F6A8A0FAA874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D209CF62-C60A-40D1-86FE-63235018772F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5AC16408-7740-4E72-AFA3-70B7EBEAB7E6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79518ECD-9713-4B60-B22A-6B2E43912FF0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0F7C4F6A-5955-494A-B3F0-AB1C8D6C5F62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6A4E4882-EB1D-4116-8DD7-552718F77D1F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D882AAA9-95C5-4017-AADE-DA23777903FD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B5BF6710-43D6-4E60-9F02-83F244CB9436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8E9C50C6-B2AA-46A0-8E6F-CACD33CEF876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9CB4F2FD-0727-4CE7-B296-74E1BE97DAE0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713CAAC4-D6CF-4B6F-89C6-E43F6356B9B9}">
  <ds:schemaRefs>
    <ds:schemaRef ds:uri="http://schemas.microsoft.com/VisualStudio/2011/storyboarding/control"/>
  </ds:schemaRefs>
</ds:datastoreItem>
</file>

<file path=customXml/itemProps37.xml><?xml version="1.0" encoding="utf-8"?>
<ds:datastoreItem xmlns:ds="http://schemas.openxmlformats.org/officeDocument/2006/customXml" ds:itemID="{6AE86A5B-17CA-49E7-9C74-61C9663190B2}">
  <ds:schemaRefs>
    <ds:schemaRef ds:uri="http://schemas.microsoft.com/VisualStudio/2011/storyboarding/control"/>
  </ds:schemaRefs>
</ds:datastoreItem>
</file>

<file path=customXml/itemProps38.xml><?xml version="1.0" encoding="utf-8"?>
<ds:datastoreItem xmlns:ds="http://schemas.openxmlformats.org/officeDocument/2006/customXml" ds:itemID="{14726450-C432-4650-9293-E12AB5E03D91}">
  <ds:schemaRefs>
    <ds:schemaRef ds:uri="http://schemas.microsoft.com/VisualStudio/2011/storyboarding/control"/>
  </ds:schemaRefs>
</ds:datastoreItem>
</file>

<file path=customXml/itemProps39.xml><?xml version="1.0" encoding="utf-8"?>
<ds:datastoreItem xmlns:ds="http://schemas.openxmlformats.org/officeDocument/2006/customXml" ds:itemID="{73B07BCF-3D38-4B9B-821A-EDD439A91024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36A3F91C-C040-4286-A194-9E0756CAB34F}">
  <ds:schemaRefs>
    <ds:schemaRef ds:uri="http://schemas.microsoft.com/VisualStudio/2011/storyboarding/control"/>
  </ds:schemaRefs>
</ds:datastoreItem>
</file>

<file path=customXml/itemProps40.xml><?xml version="1.0" encoding="utf-8"?>
<ds:datastoreItem xmlns:ds="http://schemas.openxmlformats.org/officeDocument/2006/customXml" ds:itemID="{030DF87E-3D23-45BF-9933-2DFD5599F7DF}">
  <ds:schemaRefs>
    <ds:schemaRef ds:uri="http://schemas.microsoft.com/VisualStudio/2011/storyboarding/control"/>
  </ds:schemaRefs>
</ds:datastoreItem>
</file>

<file path=customXml/itemProps41.xml><?xml version="1.0" encoding="utf-8"?>
<ds:datastoreItem xmlns:ds="http://schemas.openxmlformats.org/officeDocument/2006/customXml" ds:itemID="{C4A6F325-3F35-49DB-892A-851F97E27495}">
  <ds:schemaRefs>
    <ds:schemaRef ds:uri="http://schemas.microsoft.com/VisualStudio/2011/storyboarding/control"/>
  </ds:schemaRefs>
</ds:datastoreItem>
</file>

<file path=customXml/itemProps42.xml><?xml version="1.0" encoding="utf-8"?>
<ds:datastoreItem xmlns:ds="http://schemas.openxmlformats.org/officeDocument/2006/customXml" ds:itemID="{2CAC84CC-723B-484B-9FA3-517507CF1DC2}">
  <ds:schemaRefs>
    <ds:schemaRef ds:uri="http://schemas.microsoft.com/VisualStudio/2011/storyboarding/control"/>
  </ds:schemaRefs>
</ds:datastoreItem>
</file>

<file path=customXml/itemProps43.xml><?xml version="1.0" encoding="utf-8"?>
<ds:datastoreItem xmlns:ds="http://schemas.openxmlformats.org/officeDocument/2006/customXml" ds:itemID="{2F39266C-7100-448B-9ABF-27090C076557}">
  <ds:schemaRefs>
    <ds:schemaRef ds:uri="http://schemas.microsoft.com/VisualStudio/2011/storyboarding/control"/>
  </ds:schemaRefs>
</ds:datastoreItem>
</file>

<file path=customXml/itemProps44.xml><?xml version="1.0" encoding="utf-8"?>
<ds:datastoreItem xmlns:ds="http://schemas.openxmlformats.org/officeDocument/2006/customXml" ds:itemID="{2746C0AD-C598-4DD0-8399-527185360E0A}">
  <ds:schemaRefs>
    <ds:schemaRef ds:uri="http://schemas.microsoft.com/VisualStudio/2011/storyboarding/control"/>
  </ds:schemaRefs>
</ds:datastoreItem>
</file>

<file path=customXml/itemProps45.xml><?xml version="1.0" encoding="utf-8"?>
<ds:datastoreItem xmlns:ds="http://schemas.openxmlformats.org/officeDocument/2006/customXml" ds:itemID="{FE3A0D56-B643-43B3-9C70-D26C74B33622}">
  <ds:schemaRefs>
    <ds:schemaRef ds:uri="http://schemas.microsoft.com/VisualStudio/2011/storyboarding/control"/>
  </ds:schemaRefs>
</ds:datastoreItem>
</file>

<file path=customXml/itemProps46.xml><?xml version="1.0" encoding="utf-8"?>
<ds:datastoreItem xmlns:ds="http://schemas.openxmlformats.org/officeDocument/2006/customXml" ds:itemID="{AD2586EE-B402-4228-A430-9B8576D196AB}">
  <ds:schemaRefs>
    <ds:schemaRef ds:uri="http://schemas.microsoft.com/VisualStudio/2011/storyboarding/control"/>
  </ds:schemaRefs>
</ds:datastoreItem>
</file>

<file path=customXml/itemProps47.xml><?xml version="1.0" encoding="utf-8"?>
<ds:datastoreItem xmlns:ds="http://schemas.openxmlformats.org/officeDocument/2006/customXml" ds:itemID="{53B1B33F-FAAB-4ACC-9203-C24672F3AC0E}">
  <ds:schemaRefs>
    <ds:schemaRef ds:uri="http://schemas.microsoft.com/VisualStudio/2011/storyboarding/control"/>
  </ds:schemaRefs>
</ds:datastoreItem>
</file>

<file path=customXml/itemProps48.xml><?xml version="1.0" encoding="utf-8"?>
<ds:datastoreItem xmlns:ds="http://schemas.openxmlformats.org/officeDocument/2006/customXml" ds:itemID="{F70483F2-D116-41C6-9E8D-E37E6A897D26}">
  <ds:schemaRefs>
    <ds:schemaRef ds:uri="http://schemas.microsoft.com/VisualStudio/2011/storyboarding/control"/>
  </ds:schemaRefs>
</ds:datastoreItem>
</file>

<file path=customXml/itemProps49.xml><?xml version="1.0" encoding="utf-8"?>
<ds:datastoreItem xmlns:ds="http://schemas.openxmlformats.org/officeDocument/2006/customXml" ds:itemID="{69C160FC-8350-43FB-84D8-E4597CFF655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A1A5754-1F1F-4370-85FA-EFDB3C79DEC4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AAA24CB-6ADF-4CED-8FAA-067D0EE7AB0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E6E0ABA8-C93C-47EC-8915-F2E58B43AF4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53D94C19-F86B-4876-9FCD-395B45F69309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E6DE6F0-F281-4A7F-8771-1DA6304053F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HelvLight</vt:lpstr>
      <vt:lpstr>Verdana</vt:lpstr>
      <vt:lpstr>Office Theme</vt:lpstr>
      <vt:lpstr>PowerPoint Presentation</vt:lpstr>
      <vt:lpstr>Global Business Icons </vt:lpstr>
      <vt:lpstr>Global Business Icons </vt:lpstr>
      <vt:lpstr>Choose from 100s of categories in Object Store</vt:lpstr>
      <vt:lpstr>The power of DrawingBoard’s Shapes Panel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Avadhesh Tewari</dc:creator>
  <cp:lastModifiedBy>Avadhesh Tewari</cp:lastModifiedBy>
  <cp:revision>15</cp:revision>
  <dcterms:created xsi:type="dcterms:W3CDTF">2019-11-25T16:45:10Z</dcterms:created>
  <dcterms:modified xsi:type="dcterms:W3CDTF">2019-11-30T06:17:27Z</dcterms:modified>
</cp:coreProperties>
</file>